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99"/>
    <a:srgbClr val="FFFF00"/>
    <a:srgbClr val="009900"/>
    <a:srgbClr val="CC6600"/>
    <a:srgbClr val="00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5435" autoAdjust="0"/>
  </p:normalViewPr>
  <p:slideViewPr>
    <p:cSldViewPr>
      <p:cViewPr>
        <p:scale>
          <a:sx n="62" d="100"/>
          <a:sy n="62" d="100"/>
        </p:scale>
        <p:origin x="-188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B559F-F5FD-4860-9305-7DA3D53DCACA}" type="doc">
      <dgm:prSet loTypeId="urn:microsoft.com/office/officeart/2008/layout/RadialCluster" loCatId="cycle" qsTypeId="urn:microsoft.com/office/officeart/2005/8/quickstyle/simple2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722F1DA-DB19-49BC-A816-D25BEE4E5C1E}">
      <dgm:prSet phldrT="[Text]" custT="1"/>
      <dgm:spPr>
        <a:solidFill>
          <a:srgbClr val="CC6600">
            <a:alpha val="90000"/>
          </a:srgbClr>
        </a:solidFill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800" b="1" dirty="0" smtClean="0">
              <a:latin typeface="Calibri" pitchFamily="34" charset="0"/>
              <a:cs typeface="Calibri" pitchFamily="34" charset="0"/>
            </a:rPr>
            <a:t>Common Core</a:t>
          </a:r>
          <a:endParaRPr lang="en-US" sz="2800" b="1" dirty="0">
            <a:latin typeface="Calibri" pitchFamily="34" charset="0"/>
            <a:cs typeface="Calibri" pitchFamily="34" charset="0"/>
          </a:endParaRPr>
        </a:p>
      </dgm:t>
    </dgm:pt>
    <dgm:pt modelId="{65FC4EB6-10A5-4B79-A965-217B439D90ED}" type="parTrans" cxnId="{7E0294A7-D2C3-41F8-8CCC-FDAAA6157B0C}">
      <dgm:prSet/>
      <dgm:spPr/>
      <dgm:t>
        <a:bodyPr/>
        <a:lstStyle/>
        <a:p>
          <a:endParaRPr lang="en-US"/>
        </a:p>
      </dgm:t>
    </dgm:pt>
    <dgm:pt modelId="{1394C143-36CB-4376-B909-316A007EA198}" type="sibTrans" cxnId="{7E0294A7-D2C3-41F8-8CCC-FDAAA6157B0C}">
      <dgm:prSet/>
      <dgm:spPr/>
      <dgm:t>
        <a:bodyPr/>
        <a:lstStyle/>
        <a:p>
          <a:endParaRPr lang="en-US"/>
        </a:p>
      </dgm:t>
    </dgm:pt>
    <dgm:pt modelId="{761E5F15-6D9C-470E-A2F5-85E924EB0B70}">
      <dgm:prSet phldrT="[Text]" custT="1"/>
      <dgm:spPr>
        <a:solidFill>
          <a:schemeClr val="bg1">
            <a:lumMod val="95000"/>
            <a:alpha val="76667"/>
          </a:schemeClr>
        </a:solidFill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Content Standards</a:t>
          </a:r>
          <a:endParaRPr lang="en-US" sz="2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356F8116-5F51-4C02-8433-CF39B2F321CB}" type="parTrans" cxnId="{EEB5754B-DD0D-4606-A345-261C302412BD}">
      <dgm:prSet/>
      <dgm:spPr>
        <a:ln w="38100"/>
      </dgm:spPr>
      <dgm:t>
        <a:bodyPr/>
        <a:lstStyle/>
        <a:p>
          <a:endParaRPr lang="en-US"/>
        </a:p>
      </dgm:t>
    </dgm:pt>
    <dgm:pt modelId="{2777D72A-F641-49E1-AB3A-1550EDCF5C9B}" type="sibTrans" cxnId="{EEB5754B-DD0D-4606-A345-261C302412BD}">
      <dgm:prSet/>
      <dgm:spPr/>
      <dgm:t>
        <a:bodyPr/>
        <a:lstStyle/>
        <a:p>
          <a:endParaRPr lang="en-US"/>
        </a:p>
      </dgm:t>
    </dgm:pt>
    <dgm:pt modelId="{F678CC1E-AE50-4881-BB12-053F472BC8B2}">
      <dgm:prSet phldrT="[Text]"/>
      <dgm:spPr>
        <a:solidFill>
          <a:schemeClr val="bg1">
            <a:lumMod val="95000"/>
            <a:alpha val="63333"/>
          </a:schemeClr>
        </a:solidFill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Instructional Shifts</a:t>
          </a:r>
          <a:endParaRPr lang="en-US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1672DA26-47AB-4CC7-9F4E-FDE47FD12C31}" type="parTrans" cxnId="{8E5C1B39-0CBF-4F99-BF7B-25272FE1CE74}">
      <dgm:prSet/>
      <dgm:spPr>
        <a:ln w="38100"/>
      </dgm:spPr>
      <dgm:t>
        <a:bodyPr/>
        <a:lstStyle/>
        <a:p>
          <a:endParaRPr lang="en-US"/>
        </a:p>
      </dgm:t>
    </dgm:pt>
    <dgm:pt modelId="{34B9BBB1-31F2-4194-822D-0EF3D0608EF3}" type="sibTrans" cxnId="{8E5C1B39-0CBF-4F99-BF7B-25272FE1CE74}">
      <dgm:prSet/>
      <dgm:spPr/>
      <dgm:t>
        <a:bodyPr/>
        <a:lstStyle/>
        <a:p>
          <a:endParaRPr lang="en-US"/>
        </a:p>
      </dgm:t>
    </dgm:pt>
    <dgm:pt modelId="{2E4204D3-6696-471C-994E-002F52A4DEFB}">
      <dgm:prSet phldrT="[Text]" custT="1"/>
      <dgm:spPr>
        <a:solidFill>
          <a:schemeClr val="bg1">
            <a:lumMod val="95000"/>
            <a:alpha val="50000"/>
          </a:schemeClr>
        </a:solidFill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Math Practices</a:t>
          </a:r>
          <a:endParaRPr lang="en-US" sz="24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8EB85BD8-81E3-4F4E-A4C5-F15A9B24E19C}" type="parTrans" cxnId="{D1C260D4-D99D-4E6C-B095-28C440845622}">
      <dgm:prSet/>
      <dgm:spPr>
        <a:ln w="38100"/>
      </dgm:spPr>
      <dgm:t>
        <a:bodyPr/>
        <a:lstStyle/>
        <a:p>
          <a:endParaRPr lang="en-US"/>
        </a:p>
      </dgm:t>
    </dgm:pt>
    <dgm:pt modelId="{938CB149-691F-4DB6-B5D4-E29CACCD5F4D}" type="sibTrans" cxnId="{D1C260D4-D99D-4E6C-B095-28C440845622}">
      <dgm:prSet/>
      <dgm:spPr/>
      <dgm:t>
        <a:bodyPr/>
        <a:lstStyle/>
        <a:p>
          <a:endParaRPr lang="en-US"/>
        </a:p>
      </dgm:t>
    </dgm:pt>
    <dgm:pt modelId="{A38EA9D7-12DF-47DA-9DE7-D262E9C177CC}" type="pres">
      <dgm:prSet presAssocID="{E9DB559F-F5FD-4860-9305-7DA3D53DCA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0A575B0-8C5E-450A-8B3F-43F0D9660166}" type="pres">
      <dgm:prSet presAssocID="{0722F1DA-DB19-49BC-A816-D25BEE4E5C1E}" presName="singleCycle" presStyleCnt="0"/>
      <dgm:spPr/>
    </dgm:pt>
    <dgm:pt modelId="{47C81AE8-F7F6-42D6-8CCF-7CA3D277BF1E}" type="pres">
      <dgm:prSet presAssocID="{0722F1DA-DB19-49BC-A816-D25BEE4E5C1E}" presName="singleCenter" presStyleLbl="node1" presStyleIdx="0" presStyleCnt="4" custScaleX="146907" custLinFactNeighborX="2717" custLinFactNeighborY="870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D38E621-DF6E-4321-907E-079B9FFB8616}" type="pres">
      <dgm:prSet presAssocID="{356F8116-5F51-4C02-8433-CF39B2F321C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7F1CB3B-CBA5-4C1A-8479-AE3698617C1B}" type="pres">
      <dgm:prSet presAssocID="{761E5F15-6D9C-470E-A2F5-85E924EB0B70}" presName="text0" presStyleLbl="node1" presStyleIdx="1" presStyleCnt="4" custScaleX="283465" custScaleY="221901" custRadScaleRad="79599" custRadScaleInc="6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06A3C-7E56-46AF-8C63-2CC4DA20CE2F}" type="pres">
      <dgm:prSet presAssocID="{1672DA26-47AB-4CC7-9F4E-FDE47FD12C3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4AEB114-B6B0-4E46-8F97-A7A5AC85D596}" type="pres">
      <dgm:prSet presAssocID="{F678CC1E-AE50-4881-BB12-053F472BC8B2}" presName="text0" presStyleLbl="node1" presStyleIdx="2" presStyleCnt="4" custScaleX="272377" custScaleY="257820" custRadScaleRad="157232" custRadScaleInc="-28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C80B1-3FF3-4B2B-A877-AA2CDEEF88E0}" type="pres">
      <dgm:prSet presAssocID="{8EB85BD8-81E3-4F4E-A4C5-F15A9B24E19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6FEF4B9-912F-4E45-9ED9-26394A8A99DE}" type="pres">
      <dgm:prSet presAssocID="{2E4204D3-6696-471C-994E-002F52A4DEFB}" presName="text0" presStyleLbl="node1" presStyleIdx="3" presStyleCnt="4" custScaleX="252571" custScaleY="250158" custRadScaleRad="126345" custRadScaleInc="20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F98AE-9061-460A-8850-2DC29EB63C85}" type="presOf" srcId="{761E5F15-6D9C-470E-A2F5-85E924EB0B70}" destId="{77F1CB3B-CBA5-4C1A-8479-AE3698617C1B}" srcOrd="0" destOrd="0" presId="urn:microsoft.com/office/officeart/2008/layout/RadialCluster"/>
    <dgm:cxn modelId="{6D64703B-7C5C-4C04-AA23-10AA28823D02}" type="presOf" srcId="{2E4204D3-6696-471C-994E-002F52A4DEFB}" destId="{06FEF4B9-912F-4E45-9ED9-26394A8A99DE}" srcOrd="0" destOrd="0" presId="urn:microsoft.com/office/officeart/2008/layout/RadialCluster"/>
    <dgm:cxn modelId="{D1C260D4-D99D-4E6C-B095-28C440845622}" srcId="{0722F1DA-DB19-49BC-A816-D25BEE4E5C1E}" destId="{2E4204D3-6696-471C-994E-002F52A4DEFB}" srcOrd="2" destOrd="0" parTransId="{8EB85BD8-81E3-4F4E-A4C5-F15A9B24E19C}" sibTransId="{938CB149-691F-4DB6-B5D4-E29CACCD5F4D}"/>
    <dgm:cxn modelId="{04911EFB-0D08-48F5-942E-4F726301F7F8}" type="presOf" srcId="{0722F1DA-DB19-49BC-A816-D25BEE4E5C1E}" destId="{47C81AE8-F7F6-42D6-8CCF-7CA3D277BF1E}" srcOrd="0" destOrd="0" presId="urn:microsoft.com/office/officeart/2008/layout/RadialCluster"/>
    <dgm:cxn modelId="{3626EB6E-3835-42FD-9647-E9C4948F57A1}" type="presOf" srcId="{E9DB559F-F5FD-4860-9305-7DA3D53DCACA}" destId="{A38EA9D7-12DF-47DA-9DE7-D262E9C177CC}" srcOrd="0" destOrd="0" presId="urn:microsoft.com/office/officeart/2008/layout/RadialCluster"/>
    <dgm:cxn modelId="{10D0F506-B889-4289-A063-7E458DC262F3}" type="presOf" srcId="{8EB85BD8-81E3-4F4E-A4C5-F15A9B24E19C}" destId="{B2DC80B1-3FF3-4B2B-A877-AA2CDEEF88E0}" srcOrd="0" destOrd="0" presId="urn:microsoft.com/office/officeart/2008/layout/RadialCluster"/>
    <dgm:cxn modelId="{8E5C1B39-0CBF-4F99-BF7B-25272FE1CE74}" srcId="{0722F1DA-DB19-49BC-A816-D25BEE4E5C1E}" destId="{F678CC1E-AE50-4881-BB12-053F472BC8B2}" srcOrd="1" destOrd="0" parTransId="{1672DA26-47AB-4CC7-9F4E-FDE47FD12C31}" sibTransId="{34B9BBB1-31F2-4194-822D-0EF3D0608EF3}"/>
    <dgm:cxn modelId="{EEB5754B-DD0D-4606-A345-261C302412BD}" srcId="{0722F1DA-DB19-49BC-A816-D25BEE4E5C1E}" destId="{761E5F15-6D9C-470E-A2F5-85E924EB0B70}" srcOrd="0" destOrd="0" parTransId="{356F8116-5F51-4C02-8433-CF39B2F321CB}" sibTransId="{2777D72A-F641-49E1-AB3A-1550EDCF5C9B}"/>
    <dgm:cxn modelId="{F3F8D3A2-B74F-427B-B462-072A56B42C05}" type="presOf" srcId="{356F8116-5F51-4C02-8433-CF39B2F321CB}" destId="{8D38E621-DF6E-4321-907E-079B9FFB8616}" srcOrd="0" destOrd="0" presId="urn:microsoft.com/office/officeart/2008/layout/RadialCluster"/>
    <dgm:cxn modelId="{B59C64C0-1D2E-4056-BEBF-553111044E5B}" type="presOf" srcId="{F678CC1E-AE50-4881-BB12-053F472BC8B2}" destId="{14AEB114-B6B0-4E46-8F97-A7A5AC85D596}" srcOrd="0" destOrd="0" presId="urn:microsoft.com/office/officeart/2008/layout/RadialCluster"/>
    <dgm:cxn modelId="{D8BA7C19-C5C1-4EBF-BD6E-519C6D69FC7B}" type="presOf" srcId="{1672DA26-47AB-4CC7-9F4E-FDE47FD12C31}" destId="{56D06A3C-7E56-46AF-8C63-2CC4DA20CE2F}" srcOrd="0" destOrd="0" presId="urn:microsoft.com/office/officeart/2008/layout/RadialCluster"/>
    <dgm:cxn modelId="{7E0294A7-D2C3-41F8-8CCC-FDAAA6157B0C}" srcId="{E9DB559F-F5FD-4860-9305-7DA3D53DCACA}" destId="{0722F1DA-DB19-49BC-A816-D25BEE4E5C1E}" srcOrd="0" destOrd="0" parTransId="{65FC4EB6-10A5-4B79-A965-217B439D90ED}" sibTransId="{1394C143-36CB-4376-B909-316A007EA198}"/>
    <dgm:cxn modelId="{4AF95D3C-C5C8-4A3A-A5D7-2545346E95B8}" type="presParOf" srcId="{A38EA9D7-12DF-47DA-9DE7-D262E9C177CC}" destId="{10A575B0-8C5E-450A-8B3F-43F0D9660166}" srcOrd="0" destOrd="0" presId="urn:microsoft.com/office/officeart/2008/layout/RadialCluster"/>
    <dgm:cxn modelId="{FB35FD30-1254-4AEF-83A0-0367944A51F7}" type="presParOf" srcId="{10A575B0-8C5E-450A-8B3F-43F0D9660166}" destId="{47C81AE8-F7F6-42D6-8CCF-7CA3D277BF1E}" srcOrd="0" destOrd="0" presId="urn:microsoft.com/office/officeart/2008/layout/RadialCluster"/>
    <dgm:cxn modelId="{80AE9F22-8751-41D3-9A55-69BF331B6389}" type="presParOf" srcId="{10A575B0-8C5E-450A-8B3F-43F0D9660166}" destId="{8D38E621-DF6E-4321-907E-079B9FFB8616}" srcOrd="1" destOrd="0" presId="urn:microsoft.com/office/officeart/2008/layout/RadialCluster"/>
    <dgm:cxn modelId="{9550D527-4EB3-4BD6-8548-624320B00EA5}" type="presParOf" srcId="{10A575B0-8C5E-450A-8B3F-43F0D9660166}" destId="{77F1CB3B-CBA5-4C1A-8479-AE3698617C1B}" srcOrd="2" destOrd="0" presId="urn:microsoft.com/office/officeart/2008/layout/RadialCluster"/>
    <dgm:cxn modelId="{A1F3011B-BCFB-473F-BC43-6E551C901D66}" type="presParOf" srcId="{10A575B0-8C5E-450A-8B3F-43F0D9660166}" destId="{56D06A3C-7E56-46AF-8C63-2CC4DA20CE2F}" srcOrd="3" destOrd="0" presId="urn:microsoft.com/office/officeart/2008/layout/RadialCluster"/>
    <dgm:cxn modelId="{4135BB19-E97E-4097-91AF-D541F0076D09}" type="presParOf" srcId="{10A575B0-8C5E-450A-8B3F-43F0D9660166}" destId="{14AEB114-B6B0-4E46-8F97-A7A5AC85D596}" srcOrd="4" destOrd="0" presId="urn:microsoft.com/office/officeart/2008/layout/RadialCluster"/>
    <dgm:cxn modelId="{9CD14AB3-FD1E-4F14-B3FC-2A6C99A6B3B9}" type="presParOf" srcId="{10A575B0-8C5E-450A-8B3F-43F0D9660166}" destId="{B2DC80B1-3FF3-4B2B-A877-AA2CDEEF88E0}" srcOrd="5" destOrd="0" presId="urn:microsoft.com/office/officeart/2008/layout/RadialCluster"/>
    <dgm:cxn modelId="{139CF098-A24B-4028-BAEE-5B4C93D2FAF0}" type="presParOf" srcId="{10A575B0-8C5E-450A-8B3F-43F0D9660166}" destId="{06FEF4B9-912F-4E45-9ED9-26394A8A99D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F227A-11FF-452F-ADE2-C6627DA32F80}" type="doc">
      <dgm:prSet loTypeId="urn:microsoft.com/office/officeart/2005/8/layout/cycle3" loCatId="cycle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B2DCF8D-740C-41EF-B752-B0940B5E9F6C}">
      <dgm:prSet phldrT="[Text]"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Expected Evidence of  Student Learning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407A5385-DA1C-49C5-8725-4D061C9B597A}" type="parTrans" cxnId="{C5C08AC7-3C23-4699-8366-553798C8F76A}">
      <dgm:prSet/>
      <dgm:spPr/>
      <dgm:t>
        <a:bodyPr/>
        <a:lstStyle/>
        <a:p>
          <a:endParaRPr lang="en-US"/>
        </a:p>
      </dgm:t>
    </dgm:pt>
    <dgm:pt modelId="{16B71731-EE65-4916-84EA-762E0391A689}" type="sibTrans" cxnId="{C5C08AC7-3C23-4699-8366-553798C8F76A}">
      <dgm:prSet/>
      <dgm:spPr/>
      <dgm:t>
        <a:bodyPr/>
        <a:lstStyle/>
        <a:p>
          <a:endParaRPr lang="en-US"/>
        </a:p>
      </dgm:t>
    </dgm:pt>
    <dgm:pt modelId="{BEA1E85D-0E72-4706-B4EE-2BF22C741E4F}">
      <dgm:prSet phldrT="[Text]"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Model Construction (Trying on the work)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AE8FE370-82B9-40C9-A0F3-EEEE9FF479ED}" type="parTrans" cxnId="{C9D76508-D842-45A5-B2A0-2276E65D7CD3}">
      <dgm:prSet/>
      <dgm:spPr/>
      <dgm:t>
        <a:bodyPr/>
        <a:lstStyle/>
        <a:p>
          <a:endParaRPr lang="en-US"/>
        </a:p>
      </dgm:t>
    </dgm:pt>
    <dgm:pt modelId="{6F6D32F2-C4A5-4079-B707-1B36A5586063}" type="sibTrans" cxnId="{C9D76508-D842-45A5-B2A0-2276E65D7CD3}">
      <dgm:prSet/>
      <dgm:spPr/>
      <dgm:t>
        <a:bodyPr/>
        <a:lstStyle/>
        <a:p>
          <a:endParaRPr lang="en-US"/>
        </a:p>
      </dgm:t>
    </dgm:pt>
    <dgm:pt modelId="{E613D3B3-3042-4EEB-BC90-EBCED1CEC557}">
      <dgm:prSet phldrT="[Text]"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Task &amp;                  Instructional Plan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82695ACA-A2F7-4EC3-9B42-AB27146C9D51}" type="parTrans" cxnId="{4367BB59-3DAE-4ADD-9B7B-749E6484778C}">
      <dgm:prSet/>
      <dgm:spPr/>
      <dgm:t>
        <a:bodyPr/>
        <a:lstStyle/>
        <a:p>
          <a:endParaRPr lang="en-US"/>
        </a:p>
      </dgm:t>
    </dgm:pt>
    <dgm:pt modelId="{54700DB2-FA35-4522-9FC0-E77F6FD41566}" type="sibTrans" cxnId="{4367BB59-3DAE-4ADD-9B7B-749E6484778C}">
      <dgm:prSet/>
      <dgm:spPr/>
      <dgm:t>
        <a:bodyPr/>
        <a:lstStyle/>
        <a:p>
          <a:endParaRPr lang="en-US"/>
        </a:p>
      </dgm:t>
    </dgm:pt>
    <dgm:pt modelId="{C021A825-F08C-48FD-8DDC-21423EC01E64}">
      <dgm:prSet phldrT="[Text]"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Student Work Examination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4A2DCC74-117E-4128-A188-466151AA4FD9}" type="parTrans" cxnId="{A1447245-A475-4919-8300-1E80CE04288D}">
      <dgm:prSet/>
      <dgm:spPr/>
      <dgm:t>
        <a:bodyPr/>
        <a:lstStyle/>
        <a:p>
          <a:endParaRPr lang="en-US"/>
        </a:p>
      </dgm:t>
    </dgm:pt>
    <dgm:pt modelId="{3563645C-D0DB-49C5-B8EF-413693E4D93C}" type="sibTrans" cxnId="{A1447245-A475-4919-8300-1E80CE04288D}">
      <dgm:prSet/>
      <dgm:spPr/>
      <dgm:t>
        <a:bodyPr/>
        <a:lstStyle/>
        <a:p>
          <a:endParaRPr lang="en-US"/>
        </a:p>
      </dgm:t>
    </dgm:pt>
    <dgm:pt modelId="{AC877BC5-2FD3-4F06-822B-D4F89598E8ED}">
      <dgm:prSet phldrT="[Text]"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Revision of Task &amp;                 Instructional Plan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296714EF-27BA-490F-886D-525C2117D1D0}" type="parTrans" cxnId="{FF8526DB-680B-4593-9FFC-C4CFC4305BCC}">
      <dgm:prSet/>
      <dgm:spPr/>
      <dgm:t>
        <a:bodyPr/>
        <a:lstStyle/>
        <a:p>
          <a:endParaRPr lang="en-US"/>
        </a:p>
      </dgm:t>
    </dgm:pt>
    <dgm:pt modelId="{1A29205B-DAD0-44C4-A149-B383A6A6E6B9}" type="sibTrans" cxnId="{FF8526DB-680B-4593-9FFC-C4CFC4305BCC}">
      <dgm:prSet/>
      <dgm:spPr/>
      <dgm:t>
        <a:bodyPr/>
        <a:lstStyle/>
        <a:p>
          <a:endParaRPr lang="en-US"/>
        </a:p>
      </dgm:t>
    </dgm:pt>
    <dgm:pt modelId="{5F05FE68-2554-4940-A31D-6479597B6549}">
      <dgm:prSet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0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Text-based Discussion (Research)</a:t>
          </a:r>
          <a:endParaRPr lang="en-US" sz="2000" b="1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gm:t>
    </dgm:pt>
    <dgm:pt modelId="{4B6DA01B-403E-40CF-AEEF-7D38589DFA70}" type="parTrans" cxnId="{FF3F6377-CBC1-426B-BFEC-8FEC45DB209A}">
      <dgm:prSet/>
      <dgm:spPr/>
      <dgm:t>
        <a:bodyPr/>
        <a:lstStyle/>
        <a:p>
          <a:endParaRPr lang="en-US"/>
        </a:p>
      </dgm:t>
    </dgm:pt>
    <dgm:pt modelId="{C00249DE-B465-40CC-9D9B-C0C6B52BAA21}" type="sibTrans" cxnId="{FF3F6377-CBC1-426B-BFEC-8FEC45DB209A}">
      <dgm:prSet/>
      <dgm:spPr/>
      <dgm:t>
        <a:bodyPr/>
        <a:lstStyle/>
        <a:p>
          <a:endParaRPr lang="en-US"/>
        </a:p>
      </dgm:t>
    </dgm:pt>
    <dgm:pt modelId="{D8A09D6C-874E-474E-AF52-863B2014E542}">
      <dgm:prSet custT="1"/>
      <dgm:spPr>
        <a:ln>
          <a:solidFill>
            <a:srgbClr val="CC6600"/>
          </a:solidFill>
        </a:ln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2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Standards Interpretation</a:t>
          </a:r>
          <a:endParaRPr lang="en-US" sz="2200" b="1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E6EEF906-8AFB-4169-8687-84D71F5CD529}" type="parTrans" cxnId="{5A03BB09-03F4-4ADD-914D-442AD80A8D8B}">
      <dgm:prSet/>
      <dgm:spPr/>
      <dgm:t>
        <a:bodyPr/>
        <a:lstStyle/>
        <a:p>
          <a:endParaRPr lang="en-US"/>
        </a:p>
      </dgm:t>
    </dgm:pt>
    <dgm:pt modelId="{2CEAE0CE-4B51-4217-BEE6-E2BDDB041E45}" type="sibTrans" cxnId="{5A03BB09-03F4-4ADD-914D-442AD80A8D8B}">
      <dgm:prSet/>
      <dgm:spPr>
        <a:solidFill>
          <a:srgbClr val="008000"/>
        </a:solidFill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en-US"/>
        </a:p>
      </dgm:t>
    </dgm:pt>
    <dgm:pt modelId="{5228B38D-46C5-4215-9253-CEF9FD4E5099}" type="pres">
      <dgm:prSet presAssocID="{083F227A-11FF-452F-ADE2-C6627DA32F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83D74A-4E78-45DA-B643-EA72927F8FD1}" type="pres">
      <dgm:prSet presAssocID="{083F227A-11FF-452F-ADE2-C6627DA32F80}" presName="cycle" presStyleCnt="0"/>
      <dgm:spPr/>
    </dgm:pt>
    <dgm:pt modelId="{7CFCF584-12BE-4EED-95F5-A7CAD4671CE4}" type="pres">
      <dgm:prSet presAssocID="{D8A09D6C-874E-474E-AF52-863B2014E542}" presName="nodeFirstNode" presStyleLbl="node1" presStyleIdx="0" presStyleCnt="7" custScaleX="125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DE0D4-A08E-47D6-B217-7E22DE9C5BE0}" type="pres">
      <dgm:prSet presAssocID="{2CEAE0CE-4B51-4217-BEE6-E2BDDB041E4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F8D3431-04A6-45E8-8682-AFD3613FCC39}" type="pres">
      <dgm:prSet presAssocID="{3B2DCF8D-740C-41EF-B752-B0940B5E9F6C}" presName="nodeFollowingNodes" presStyleLbl="node1" presStyleIdx="1" presStyleCnt="7" custScaleX="144737" custRadScaleRad="108126" custRadScaleInc="23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D1565-4EAD-453A-A1EB-B4A8AE8DE325}" type="pres">
      <dgm:prSet presAssocID="{5F05FE68-2554-4940-A31D-6479597B6549}" presName="nodeFollowingNodes" presStyleLbl="node1" presStyleIdx="2" presStyleCnt="7" custScaleX="162064" custRadScaleRad="99551" custRadScaleInc="-13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19255-2E17-4AFC-843B-092C5F91F3E8}" type="pres">
      <dgm:prSet presAssocID="{BEA1E85D-0E72-4706-B4EE-2BF22C741E4F}" presName="nodeFollowingNodes" presStyleLbl="node1" presStyleIdx="3" presStyleCnt="7" custScaleX="156588" custRadScaleRad="103344" custRadScaleInc="-39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25C80-735F-432C-B74E-9A25FF99A513}" type="pres">
      <dgm:prSet presAssocID="{E613D3B3-3042-4EEB-BC90-EBCED1CEC557}" presName="nodeFollowingNodes" presStyleLbl="node1" presStyleIdx="4" presStyleCnt="7" custScaleX="150852" custRadScaleRad="102558" custRadScaleInc="38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38F5F-C539-4510-95D5-87F175A55C30}" type="pres">
      <dgm:prSet presAssocID="{C021A825-F08C-48FD-8DDC-21423EC01E64}" presName="nodeFollowingNodes" presStyleLbl="node1" presStyleIdx="5" presStyleCnt="7" custScaleX="145700" custRadScaleRad="99019" custRadScaleInc="9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8F340-0121-4519-B526-55F8FADDEC78}" type="pres">
      <dgm:prSet presAssocID="{AC877BC5-2FD3-4F06-822B-D4F89598E8ED}" presName="nodeFollowingNodes" presStyleLbl="node1" presStyleIdx="6" presStyleCnt="7" custScaleX="137455" custRadScaleRad="103451" custRadScaleInc="-16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4F013C-D0B2-4EA8-B963-29F8D5A37A4F}" type="presOf" srcId="{BEA1E85D-0E72-4706-B4EE-2BF22C741E4F}" destId="{24D19255-2E17-4AFC-843B-092C5F91F3E8}" srcOrd="0" destOrd="0" presId="urn:microsoft.com/office/officeart/2005/8/layout/cycle3"/>
    <dgm:cxn modelId="{E1997A39-7065-412E-AF8F-065977396CFA}" type="presOf" srcId="{C021A825-F08C-48FD-8DDC-21423EC01E64}" destId="{5F738F5F-C539-4510-95D5-87F175A55C30}" srcOrd="0" destOrd="0" presId="urn:microsoft.com/office/officeart/2005/8/layout/cycle3"/>
    <dgm:cxn modelId="{5A03BB09-03F4-4ADD-914D-442AD80A8D8B}" srcId="{083F227A-11FF-452F-ADE2-C6627DA32F80}" destId="{D8A09D6C-874E-474E-AF52-863B2014E542}" srcOrd="0" destOrd="0" parTransId="{E6EEF906-8AFB-4169-8687-84D71F5CD529}" sibTransId="{2CEAE0CE-4B51-4217-BEE6-E2BDDB041E45}"/>
    <dgm:cxn modelId="{C9D76508-D842-45A5-B2A0-2276E65D7CD3}" srcId="{083F227A-11FF-452F-ADE2-C6627DA32F80}" destId="{BEA1E85D-0E72-4706-B4EE-2BF22C741E4F}" srcOrd="3" destOrd="0" parTransId="{AE8FE370-82B9-40C9-A0F3-EEEE9FF479ED}" sibTransId="{6F6D32F2-C4A5-4079-B707-1B36A5586063}"/>
    <dgm:cxn modelId="{EEF5F8DE-F351-489C-A5D9-758735C29F92}" type="presOf" srcId="{AC877BC5-2FD3-4F06-822B-D4F89598E8ED}" destId="{5248F340-0121-4519-B526-55F8FADDEC78}" srcOrd="0" destOrd="0" presId="urn:microsoft.com/office/officeart/2005/8/layout/cycle3"/>
    <dgm:cxn modelId="{DC824259-54DF-4573-A119-742D5FFCA80B}" type="presOf" srcId="{5F05FE68-2554-4940-A31D-6479597B6549}" destId="{2BFD1565-4EAD-453A-A1EB-B4A8AE8DE325}" srcOrd="0" destOrd="0" presId="urn:microsoft.com/office/officeart/2005/8/layout/cycle3"/>
    <dgm:cxn modelId="{FF8526DB-680B-4593-9FFC-C4CFC4305BCC}" srcId="{083F227A-11FF-452F-ADE2-C6627DA32F80}" destId="{AC877BC5-2FD3-4F06-822B-D4F89598E8ED}" srcOrd="6" destOrd="0" parTransId="{296714EF-27BA-490F-886D-525C2117D1D0}" sibTransId="{1A29205B-DAD0-44C4-A149-B383A6A6E6B9}"/>
    <dgm:cxn modelId="{C31C16AF-5BBB-4CC9-97B7-5DCBC780B2EF}" type="presOf" srcId="{083F227A-11FF-452F-ADE2-C6627DA32F80}" destId="{5228B38D-46C5-4215-9253-CEF9FD4E5099}" srcOrd="0" destOrd="0" presId="urn:microsoft.com/office/officeart/2005/8/layout/cycle3"/>
    <dgm:cxn modelId="{C5C08AC7-3C23-4699-8366-553798C8F76A}" srcId="{083F227A-11FF-452F-ADE2-C6627DA32F80}" destId="{3B2DCF8D-740C-41EF-B752-B0940B5E9F6C}" srcOrd="1" destOrd="0" parTransId="{407A5385-DA1C-49C5-8725-4D061C9B597A}" sibTransId="{16B71731-EE65-4916-84EA-762E0391A689}"/>
    <dgm:cxn modelId="{4367BB59-3DAE-4ADD-9B7B-749E6484778C}" srcId="{083F227A-11FF-452F-ADE2-C6627DA32F80}" destId="{E613D3B3-3042-4EEB-BC90-EBCED1CEC557}" srcOrd="4" destOrd="0" parTransId="{82695ACA-A2F7-4EC3-9B42-AB27146C9D51}" sibTransId="{54700DB2-FA35-4522-9FC0-E77F6FD41566}"/>
    <dgm:cxn modelId="{FF3F6377-CBC1-426B-BFEC-8FEC45DB209A}" srcId="{083F227A-11FF-452F-ADE2-C6627DA32F80}" destId="{5F05FE68-2554-4940-A31D-6479597B6549}" srcOrd="2" destOrd="0" parTransId="{4B6DA01B-403E-40CF-AEEF-7D38589DFA70}" sibTransId="{C00249DE-B465-40CC-9D9B-C0C6B52BAA21}"/>
    <dgm:cxn modelId="{B4DC46D1-756B-4680-8F6B-0348FF1C72E5}" type="presOf" srcId="{2CEAE0CE-4B51-4217-BEE6-E2BDDB041E45}" destId="{693DE0D4-A08E-47D6-B217-7E22DE9C5BE0}" srcOrd="0" destOrd="0" presId="urn:microsoft.com/office/officeart/2005/8/layout/cycle3"/>
    <dgm:cxn modelId="{A1447245-A475-4919-8300-1E80CE04288D}" srcId="{083F227A-11FF-452F-ADE2-C6627DA32F80}" destId="{C021A825-F08C-48FD-8DDC-21423EC01E64}" srcOrd="5" destOrd="0" parTransId="{4A2DCC74-117E-4128-A188-466151AA4FD9}" sibTransId="{3563645C-D0DB-49C5-B8EF-413693E4D93C}"/>
    <dgm:cxn modelId="{AB7D0A16-964F-4DBD-855E-CB1BD4D89743}" type="presOf" srcId="{3B2DCF8D-740C-41EF-B752-B0940B5E9F6C}" destId="{CF8D3431-04A6-45E8-8682-AFD3613FCC39}" srcOrd="0" destOrd="0" presId="urn:microsoft.com/office/officeart/2005/8/layout/cycle3"/>
    <dgm:cxn modelId="{8688B874-1654-44BA-B924-9D77CB61EC50}" type="presOf" srcId="{E613D3B3-3042-4EEB-BC90-EBCED1CEC557}" destId="{6AE25C80-735F-432C-B74E-9A25FF99A513}" srcOrd="0" destOrd="0" presId="urn:microsoft.com/office/officeart/2005/8/layout/cycle3"/>
    <dgm:cxn modelId="{3A65CDA8-25F6-4B26-AEA0-2C62838231A9}" type="presOf" srcId="{D8A09D6C-874E-474E-AF52-863B2014E542}" destId="{7CFCF584-12BE-4EED-95F5-A7CAD4671CE4}" srcOrd="0" destOrd="0" presId="urn:microsoft.com/office/officeart/2005/8/layout/cycle3"/>
    <dgm:cxn modelId="{70AF9302-F430-4886-9ED4-FEE861CD36F1}" type="presParOf" srcId="{5228B38D-46C5-4215-9253-CEF9FD4E5099}" destId="{BA83D74A-4E78-45DA-B643-EA72927F8FD1}" srcOrd="0" destOrd="0" presId="urn:microsoft.com/office/officeart/2005/8/layout/cycle3"/>
    <dgm:cxn modelId="{F822117F-8C52-464C-BA4E-6EAF8330F580}" type="presParOf" srcId="{BA83D74A-4E78-45DA-B643-EA72927F8FD1}" destId="{7CFCF584-12BE-4EED-95F5-A7CAD4671CE4}" srcOrd="0" destOrd="0" presId="urn:microsoft.com/office/officeart/2005/8/layout/cycle3"/>
    <dgm:cxn modelId="{03FB8FBE-4D7F-40AC-A3E5-CCC5FC3089F6}" type="presParOf" srcId="{BA83D74A-4E78-45DA-B643-EA72927F8FD1}" destId="{693DE0D4-A08E-47D6-B217-7E22DE9C5BE0}" srcOrd="1" destOrd="0" presId="urn:microsoft.com/office/officeart/2005/8/layout/cycle3"/>
    <dgm:cxn modelId="{4CC12DFD-2156-4B01-9EFD-1D6876EEE1E5}" type="presParOf" srcId="{BA83D74A-4E78-45DA-B643-EA72927F8FD1}" destId="{CF8D3431-04A6-45E8-8682-AFD3613FCC39}" srcOrd="2" destOrd="0" presId="urn:microsoft.com/office/officeart/2005/8/layout/cycle3"/>
    <dgm:cxn modelId="{92FADCA7-1663-4FE2-969A-7C34FC3D7397}" type="presParOf" srcId="{BA83D74A-4E78-45DA-B643-EA72927F8FD1}" destId="{2BFD1565-4EAD-453A-A1EB-B4A8AE8DE325}" srcOrd="3" destOrd="0" presId="urn:microsoft.com/office/officeart/2005/8/layout/cycle3"/>
    <dgm:cxn modelId="{1B693EBD-0F52-4D91-9E78-C1EEAAA26F7D}" type="presParOf" srcId="{BA83D74A-4E78-45DA-B643-EA72927F8FD1}" destId="{24D19255-2E17-4AFC-843B-092C5F91F3E8}" srcOrd="4" destOrd="0" presId="urn:microsoft.com/office/officeart/2005/8/layout/cycle3"/>
    <dgm:cxn modelId="{C740B3C7-13DF-4D98-9776-EEC3AC192992}" type="presParOf" srcId="{BA83D74A-4E78-45DA-B643-EA72927F8FD1}" destId="{6AE25C80-735F-432C-B74E-9A25FF99A513}" srcOrd="5" destOrd="0" presId="urn:microsoft.com/office/officeart/2005/8/layout/cycle3"/>
    <dgm:cxn modelId="{6092D845-40A2-4BF5-9930-6E6FD14067EA}" type="presParOf" srcId="{BA83D74A-4E78-45DA-B643-EA72927F8FD1}" destId="{5F738F5F-C539-4510-95D5-87F175A55C30}" srcOrd="6" destOrd="0" presId="urn:microsoft.com/office/officeart/2005/8/layout/cycle3"/>
    <dgm:cxn modelId="{B132E1AE-B34C-4B97-94B2-D6E5866C1942}" type="presParOf" srcId="{BA83D74A-4E78-45DA-B643-EA72927F8FD1}" destId="{5248F340-0121-4519-B526-55F8FADDEC78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0AC1A-2A79-492B-9472-6F1B72BE48D3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27BC2D3-1625-47FD-8854-0728B24D96D9}">
      <dgm:prSet phldrT="[Text]"/>
      <dgm:spPr/>
      <dgm:t>
        <a:bodyPr/>
        <a:lstStyle/>
        <a:p>
          <a:pPr algn="ctr"/>
          <a:r>
            <a:rPr lang="en-US" dirty="0" smtClean="0"/>
            <a:t>7</a:t>
          </a:r>
          <a:r>
            <a:rPr lang="en-US" baseline="30000" dirty="0" smtClean="0"/>
            <a:t>th</a:t>
          </a:r>
          <a:r>
            <a:rPr lang="en-US" dirty="0" smtClean="0"/>
            <a:t> Grade</a:t>
          </a:r>
        </a:p>
      </dgm:t>
    </dgm:pt>
    <dgm:pt modelId="{B9DDEDB4-D3BE-4E0D-A4CF-C5593108773F}" type="parTrans" cxnId="{A5CD6DBC-09BF-49E7-9DB3-21E56845846E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FB9BCBD6-7D14-4900-88F6-0A0D651B32E1}" type="sibTrans" cxnId="{A5CD6DBC-09BF-49E7-9DB3-21E56845846E}">
      <dgm:prSet/>
      <dgm:spPr/>
      <dgm:t>
        <a:bodyPr/>
        <a:lstStyle/>
        <a:p>
          <a:pPr algn="ctr"/>
          <a:endParaRPr lang="en-US"/>
        </a:p>
      </dgm:t>
    </dgm:pt>
    <dgm:pt modelId="{157A5C99-4E0F-43CC-B623-F1209F7A5504}">
      <dgm:prSet phldrT="[Text]"/>
      <dgm:spPr/>
      <dgm:t>
        <a:bodyPr/>
        <a:lstStyle/>
        <a:p>
          <a:pPr algn="ctr"/>
          <a:r>
            <a:rPr lang="en-US" dirty="0" smtClean="0"/>
            <a:t>Math 1</a:t>
          </a:r>
          <a:endParaRPr lang="en-US" dirty="0"/>
        </a:p>
      </dgm:t>
    </dgm:pt>
    <dgm:pt modelId="{5251AB92-C9D6-4BAD-86EC-CA6A6984CCD6}" type="parTrans" cxnId="{1A2AA10A-3173-44C3-9FB2-45B974B0DB25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D976A998-9691-491F-A311-2BABE227C3DB}" type="sibTrans" cxnId="{1A2AA10A-3173-44C3-9FB2-45B974B0DB25}">
      <dgm:prSet/>
      <dgm:spPr/>
      <dgm:t>
        <a:bodyPr/>
        <a:lstStyle/>
        <a:p>
          <a:pPr algn="ctr"/>
          <a:endParaRPr lang="en-US"/>
        </a:p>
      </dgm:t>
    </dgm:pt>
    <dgm:pt modelId="{55113826-C22E-414D-9685-A8DDFC28B771}">
      <dgm:prSet/>
      <dgm:spPr/>
      <dgm:t>
        <a:bodyPr/>
        <a:lstStyle/>
        <a:p>
          <a:pPr algn="ctr"/>
          <a:r>
            <a:rPr lang="en-US"/>
            <a:t>8th grade</a:t>
          </a:r>
        </a:p>
      </dgm:t>
    </dgm:pt>
    <dgm:pt modelId="{4D83D3F5-ED1A-47D5-BC6B-D145AEC0E3DA}" type="parTrans" cxnId="{D923953D-25C7-4A9D-8471-B502A8D434B1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3F3C0B7D-6078-441D-9D7D-FA68153F6731}" type="sibTrans" cxnId="{D923953D-25C7-4A9D-8471-B502A8D434B1}">
      <dgm:prSet/>
      <dgm:spPr/>
      <dgm:t>
        <a:bodyPr/>
        <a:lstStyle/>
        <a:p>
          <a:pPr algn="ctr"/>
          <a:endParaRPr lang="en-US"/>
        </a:p>
      </dgm:t>
    </dgm:pt>
    <dgm:pt modelId="{93DBE5DE-EED0-4D50-B5F2-B05AD41DBBE3}">
      <dgm:prSet/>
      <dgm:spPr/>
      <dgm:t>
        <a:bodyPr/>
        <a:lstStyle/>
        <a:p>
          <a:pPr algn="ctr"/>
          <a:r>
            <a:rPr lang="en-US"/>
            <a:t>Math 2</a:t>
          </a:r>
        </a:p>
      </dgm:t>
    </dgm:pt>
    <dgm:pt modelId="{758FFD1B-3C06-4F7D-A8EC-305A5F9CB715}" type="parTrans" cxnId="{665BF87F-C9E0-41BA-B1BA-8D7E20049E2C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E49635CF-5BC9-4F18-9F7C-5315FE4DF71D}" type="sibTrans" cxnId="{665BF87F-C9E0-41BA-B1BA-8D7E20049E2C}">
      <dgm:prSet/>
      <dgm:spPr/>
      <dgm:t>
        <a:bodyPr/>
        <a:lstStyle/>
        <a:p>
          <a:pPr algn="ctr"/>
          <a:endParaRPr lang="en-US"/>
        </a:p>
      </dgm:t>
    </dgm:pt>
    <dgm:pt modelId="{FD1CC58A-8B31-44A0-89CC-9C5942ACCF8F}">
      <dgm:prSet/>
      <dgm:spPr/>
      <dgm:t>
        <a:bodyPr/>
        <a:lstStyle/>
        <a:p>
          <a:pPr algn="ctr"/>
          <a:r>
            <a:rPr lang="en-US"/>
            <a:t>Math 3</a:t>
          </a:r>
        </a:p>
      </dgm:t>
    </dgm:pt>
    <dgm:pt modelId="{F49D924B-C4C3-455D-88A6-E14AA5BB10AB}" type="parTrans" cxnId="{2F1DAB9A-393F-4321-80EE-19C868925B95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684FA75D-A806-49D8-B2D9-CB45F628DD4F}" type="sibTrans" cxnId="{2F1DAB9A-393F-4321-80EE-19C868925B95}">
      <dgm:prSet/>
      <dgm:spPr/>
      <dgm:t>
        <a:bodyPr/>
        <a:lstStyle/>
        <a:p>
          <a:pPr algn="ctr"/>
          <a:endParaRPr lang="en-US"/>
        </a:p>
      </dgm:t>
    </dgm:pt>
    <dgm:pt modelId="{03142EA2-E284-47EB-884F-7556B6997D04}">
      <dgm:prSet/>
      <dgm:spPr/>
      <dgm:t>
        <a:bodyPr/>
        <a:lstStyle/>
        <a:p>
          <a:pPr algn="ctr"/>
          <a:r>
            <a:rPr lang="en-US"/>
            <a:t>Pre Calculus</a:t>
          </a:r>
        </a:p>
      </dgm:t>
    </dgm:pt>
    <dgm:pt modelId="{78FF03C7-619F-440D-AD11-91A6DAC0B93F}" type="parTrans" cxnId="{68841DF0-8516-42EB-A1B2-2D5C14D1D3FA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D703AF7E-C626-4D1E-B35F-8452407CC060}" type="sibTrans" cxnId="{68841DF0-8516-42EB-A1B2-2D5C14D1D3FA}">
      <dgm:prSet/>
      <dgm:spPr/>
      <dgm:t>
        <a:bodyPr/>
        <a:lstStyle/>
        <a:p>
          <a:pPr algn="ctr"/>
          <a:endParaRPr lang="en-US"/>
        </a:p>
      </dgm:t>
    </dgm:pt>
    <dgm:pt modelId="{210376A1-0717-4892-9136-B4174313A832}">
      <dgm:prSet custT="1"/>
      <dgm:spPr/>
      <dgm:t>
        <a:bodyPr/>
        <a:lstStyle/>
        <a:p>
          <a:pPr algn="ctr"/>
          <a:r>
            <a:rPr lang="en-US" sz="1400" dirty="0" smtClean="0"/>
            <a:t>AP Calculus</a:t>
          </a:r>
          <a:endParaRPr lang="en-US" sz="1400" dirty="0"/>
        </a:p>
      </dgm:t>
    </dgm:pt>
    <dgm:pt modelId="{FA5783B0-0340-4671-B22C-5903844E50BC}" type="parTrans" cxnId="{6291D0A0-A2B6-43FF-8D3A-1945059F1492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DA7D849F-6344-47F3-AF96-CBCA8A4C41C1}" type="sibTrans" cxnId="{6291D0A0-A2B6-43FF-8D3A-1945059F1492}">
      <dgm:prSet/>
      <dgm:spPr/>
      <dgm:t>
        <a:bodyPr/>
        <a:lstStyle/>
        <a:p>
          <a:pPr algn="ctr"/>
          <a:endParaRPr lang="en-US"/>
        </a:p>
      </dgm:t>
    </dgm:pt>
    <dgm:pt modelId="{AEF528F4-16CB-4789-9BE0-A09879F06978}">
      <dgm:prSet/>
      <dgm:spPr/>
      <dgm:t>
        <a:bodyPr/>
        <a:lstStyle/>
        <a:p>
          <a:pPr algn="ctr"/>
          <a:r>
            <a:rPr lang="en-US"/>
            <a:t>Math 3</a:t>
          </a:r>
          <a:r>
            <a:rPr lang="en-US" baseline="30000"/>
            <a:t>+</a:t>
          </a:r>
        </a:p>
      </dgm:t>
    </dgm:pt>
    <dgm:pt modelId="{6DE4EC7D-CB15-4A58-90F6-12A8F90DD89C}" type="parTrans" cxnId="{57BFB0E3-D6B0-45C4-BD67-72F9B14C9C7F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88B026CC-273C-4FA4-ACBF-5C1490A1BF1A}" type="sibTrans" cxnId="{57BFB0E3-D6B0-45C4-BD67-72F9B14C9C7F}">
      <dgm:prSet/>
      <dgm:spPr/>
      <dgm:t>
        <a:bodyPr/>
        <a:lstStyle/>
        <a:p>
          <a:pPr algn="ctr"/>
          <a:endParaRPr lang="en-US"/>
        </a:p>
      </dgm:t>
    </dgm:pt>
    <dgm:pt modelId="{525BDBA0-172E-4B0E-9D60-6F4C5CC03124}">
      <dgm:prSet/>
      <dgm:spPr/>
      <dgm:t>
        <a:bodyPr/>
        <a:lstStyle/>
        <a:p>
          <a:pPr algn="ctr"/>
          <a:r>
            <a:rPr lang="en-US"/>
            <a:t>Math 2</a:t>
          </a:r>
          <a:r>
            <a:rPr lang="en-US" baseline="30000"/>
            <a:t>+</a:t>
          </a:r>
        </a:p>
      </dgm:t>
    </dgm:pt>
    <dgm:pt modelId="{DC83EF81-FC7B-46A6-8784-994C223074A9}" type="parTrans" cxnId="{3865DBDD-47A8-4851-ADA4-0D251A9A83F1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pPr algn="ctr"/>
          <a:endParaRPr lang="en-US"/>
        </a:p>
      </dgm:t>
    </dgm:pt>
    <dgm:pt modelId="{9A32B071-D582-4E64-8CED-C8D12A602BEF}" type="sibTrans" cxnId="{3865DBDD-47A8-4851-ADA4-0D251A9A83F1}">
      <dgm:prSet/>
      <dgm:spPr/>
      <dgm:t>
        <a:bodyPr/>
        <a:lstStyle/>
        <a:p>
          <a:pPr algn="ctr"/>
          <a:endParaRPr lang="en-US"/>
        </a:p>
      </dgm:t>
    </dgm:pt>
    <dgm:pt modelId="{6EE0F31F-C816-49BD-98FB-79D8A7250466}">
      <dgm:prSet/>
      <dgm:spPr/>
      <dgm:t>
        <a:bodyPr/>
        <a:lstStyle/>
        <a:p>
          <a:r>
            <a:rPr lang="en-US" dirty="0" smtClean="0"/>
            <a:t>8</a:t>
          </a:r>
          <a:r>
            <a:rPr lang="en-US" baseline="30000" dirty="0" smtClean="0"/>
            <a:t>th</a:t>
          </a:r>
          <a:r>
            <a:rPr lang="en-US" dirty="0" smtClean="0"/>
            <a:t>/Math </a:t>
          </a:r>
          <a:r>
            <a:rPr lang="en-US" dirty="0"/>
            <a:t>1</a:t>
          </a:r>
        </a:p>
      </dgm:t>
    </dgm:pt>
    <dgm:pt modelId="{C642EA3A-7E05-4ED0-B2AC-3FFF0E29F601}" type="parTrans" cxnId="{A9701ACE-8AD3-49A2-A9CF-038AA3E5BC21}">
      <dgm:prSet/>
      <dgm:spPr>
        <a:ln>
          <a:solidFill>
            <a:schemeClr val="bg1"/>
          </a:solidFill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84CA0756-81C9-4433-92DA-E1B8EDA77F1C}" type="sibTrans" cxnId="{A9701ACE-8AD3-49A2-A9CF-038AA3E5BC21}">
      <dgm:prSet/>
      <dgm:spPr/>
      <dgm:t>
        <a:bodyPr/>
        <a:lstStyle/>
        <a:p>
          <a:endParaRPr lang="en-US"/>
        </a:p>
      </dgm:t>
    </dgm:pt>
    <dgm:pt modelId="{964C1494-959F-44AE-A50A-53F73E7E7FE6}">
      <dgm:prSet/>
      <dgm:spPr/>
      <dgm:t>
        <a:bodyPr/>
        <a:lstStyle/>
        <a:p>
          <a:r>
            <a:rPr lang="en-US"/>
            <a:t>6th Grade</a:t>
          </a:r>
        </a:p>
      </dgm:t>
    </dgm:pt>
    <dgm:pt modelId="{A29EA370-C263-488F-85F6-4FCC76A993C7}" type="parTrans" cxnId="{ADB4D2B7-2AE3-4B4D-980D-C894347DCEAE}">
      <dgm:prSet/>
      <dgm:spPr/>
      <dgm:t>
        <a:bodyPr/>
        <a:lstStyle/>
        <a:p>
          <a:endParaRPr lang="en-US"/>
        </a:p>
      </dgm:t>
    </dgm:pt>
    <dgm:pt modelId="{E4C7C0EC-CB14-4A41-9296-0205AE0AF445}" type="sibTrans" cxnId="{ADB4D2B7-2AE3-4B4D-980D-C894347DCEAE}">
      <dgm:prSet/>
      <dgm:spPr/>
      <dgm:t>
        <a:bodyPr/>
        <a:lstStyle/>
        <a:p>
          <a:endParaRPr lang="en-US"/>
        </a:p>
      </dgm:t>
    </dgm:pt>
    <dgm:pt modelId="{CE335BF2-0FD6-4F50-B7AC-B336E59287CA}">
      <dgm:prSet/>
      <dgm:spPr/>
      <dgm:t>
        <a:bodyPr/>
        <a:lstStyle/>
        <a:p>
          <a:r>
            <a:rPr lang="en-US" dirty="0" smtClean="0"/>
            <a:t>7</a:t>
          </a:r>
          <a:r>
            <a:rPr lang="en-US" baseline="30000" dirty="0" smtClean="0"/>
            <a:t>th</a:t>
          </a:r>
          <a:r>
            <a:rPr lang="en-US" dirty="0" smtClean="0"/>
            <a:t>/8</a:t>
          </a:r>
          <a:r>
            <a:rPr lang="en-US" baseline="30000" dirty="0" smtClean="0"/>
            <a:t>th</a:t>
          </a:r>
          <a:r>
            <a:rPr lang="en-US" dirty="0" smtClean="0"/>
            <a:t> Gr</a:t>
          </a:r>
          <a:endParaRPr lang="en-US" dirty="0"/>
        </a:p>
      </dgm:t>
    </dgm:pt>
    <dgm:pt modelId="{64939B65-0715-4B07-BB17-7EB055F44FD3}" type="parTrans" cxnId="{F516765A-5901-4CF2-A40C-6F7FF2297CA8}">
      <dgm:prSet/>
      <dgm:spPr>
        <a:ln>
          <a:headEnd type="none" w="med" len="med"/>
          <a:tailEnd type="triangle" w="med" len="med"/>
        </a:ln>
      </dgm:spPr>
      <dgm:t>
        <a:bodyPr/>
        <a:lstStyle/>
        <a:p>
          <a:endParaRPr lang="en-US"/>
        </a:p>
      </dgm:t>
    </dgm:pt>
    <dgm:pt modelId="{042DE552-C133-42FB-820B-E7BB8AA4FE38}" type="sibTrans" cxnId="{F516765A-5901-4CF2-A40C-6F7FF2297CA8}">
      <dgm:prSet/>
      <dgm:spPr/>
      <dgm:t>
        <a:bodyPr/>
        <a:lstStyle/>
        <a:p>
          <a:endParaRPr lang="en-US"/>
        </a:p>
      </dgm:t>
    </dgm:pt>
    <dgm:pt modelId="{B6387616-4F6A-4332-8768-51D4E4403BC9}" type="pres">
      <dgm:prSet presAssocID="{E260AC1A-2A79-492B-9472-6F1B72BE48D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9F46D-545D-48CA-978C-791B7FD6061D}" type="pres">
      <dgm:prSet presAssocID="{964C1494-959F-44AE-A50A-53F73E7E7FE6}" presName="root1" presStyleCnt="0"/>
      <dgm:spPr/>
    </dgm:pt>
    <dgm:pt modelId="{6312DAF8-9EC1-4664-82F9-C95FD14649C4}" type="pres">
      <dgm:prSet presAssocID="{964C1494-959F-44AE-A50A-53F73E7E7F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4B7DAF-6002-4171-B2EE-7E8BBDA71736}" type="pres">
      <dgm:prSet presAssocID="{964C1494-959F-44AE-A50A-53F73E7E7FE6}" presName="level2hierChild" presStyleCnt="0"/>
      <dgm:spPr/>
    </dgm:pt>
    <dgm:pt modelId="{16ECF097-2AA9-4F6D-A3F4-0F123DDE2C71}" type="pres">
      <dgm:prSet presAssocID="{B9DDEDB4-D3BE-4E0D-A4CF-C5593108773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EAA2D93-212B-427D-9AB1-1942C35A72B5}" type="pres">
      <dgm:prSet presAssocID="{B9DDEDB4-D3BE-4E0D-A4CF-C5593108773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64DBEC6-BD6F-4CF8-9646-383E2A2CAA7F}" type="pres">
      <dgm:prSet presAssocID="{427BC2D3-1625-47FD-8854-0728B24D96D9}" presName="root2" presStyleCnt="0"/>
      <dgm:spPr/>
    </dgm:pt>
    <dgm:pt modelId="{83163954-0723-4795-91B6-BAEE83FFDA68}" type="pres">
      <dgm:prSet presAssocID="{427BC2D3-1625-47FD-8854-0728B24D96D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B9305-D3BB-4B42-8529-EE922EC2E08E}" type="pres">
      <dgm:prSet presAssocID="{427BC2D3-1625-47FD-8854-0728B24D96D9}" presName="level3hierChild" presStyleCnt="0"/>
      <dgm:spPr/>
    </dgm:pt>
    <dgm:pt modelId="{B6FE73F7-D45F-416F-A2C8-F4A1DEF42F24}" type="pres">
      <dgm:prSet presAssocID="{4D83D3F5-ED1A-47D5-BC6B-D145AEC0E3DA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46C9620-5B04-44C8-8B7E-4004767DDB12}" type="pres">
      <dgm:prSet presAssocID="{4D83D3F5-ED1A-47D5-BC6B-D145AEC0E3DA}" presName="connTx" presStyleLbl="parChTrans1D3" presStyleIdx="0" presStyleCnt="2"/>
      <dgm:spPr/>
      <dgm:t>
        <a:bodyPr/>
        <a:lstStyle/>
        <a:p>
          <a:endParaRPr lang="en-US"/>
        </a:p>
      </dgm:t>
    </dgm:pt>
    <dgm:pt modelId="{3C2B5308-2196-446A-8277-E6054AE8CF41}" type="pres">
      <dgm:prSet presAssocID="{55113826-C22E-414D-9685-A8DDFC28B771}" presName="root2" presStyleCnt="0"/>
      <dgm:spPr/>
    </dgm:pt>
    <dgm:pt modelId="{C451FC3A-49AE-47AE-8151-94E4A9CFBE1E}" type="pres">
      <dgm:prSet presAssocID="{55113826-C22E-414D-9685-A8DDFC28B771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E74F87-6FD3-4A43-92C0-73C6E60ADCE8}" type="pres">
      <dgm:prSet presAssocID="{55113826-C22E-414D-9685-A8DDFC28B771}" presName="level3hierChild" presStyleCnt="0"/>
      <dgm:spPr/>
    </dgm:pt>
    <dgm:pt modelId="{C10682FB-6713-4719-95E8-A0FAF9805021}" type="pres">
      <dgm:prSet presAssocID="{5251AB92-C9D6-4BAD-86EC-CA6A6984CCD6}" presName="conn2-1" presStyleLbl="parChTrans1D4" presStyleIdx="0" presStyleCnt="7"/>
      <dgm:spPr/>
      <dgm:t>
        <a:bodyPr/>
        <a:lstStyle/>
        <a:p>
          <a:endParaRPr lang="en-US"/>
        </a:p>
      </dgm:t>
    </dgm:pt>
    <dgm:pt modelId="{B8ABDF22-B080-4C3B-BBB7-65807240985A}" type="pres">
      <dgm:prSet presAssocID="{5251AB92-C9D6-4BAD-86EC-CA6A6984CCD6}" presName="connTx" presStyleLbl="parChTrans1D4" presStyleIdx="0" presStyleCnt="7"/>
      <dgm:spPr/>
      <dgm:t>
        <a:bodyPr/>
        <a:lstStyle/>
        <a:p>
          <a:endParaRPr lang="en-US"/>
        </a:p>
      </dgm:t>
    </dgm:pt>
    <dgm:pt modelId="{520D0E0F-CB61-432C-8C75-42E322A69FDA}" type="pres">
      <dgm:prSet presAssocID="{157A5C99-4E0F-43CC-B623-F1209F7A5504}" presName="root2" presStyleCnt="0"/>
      <dgm:spPr/>
    </dgm:pt>
    <dgm:pt modelId="{CFCED3E6-465F-416A-810D-899E40F60F04}" type="pres">
      <dgm:prSet presAssocID="{157A5C99-4E0F-43CC-B623-F1209F7A5504}" presName="LevelTwoTextNode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A8959-F7EC-4076-81CA-2D52DA475B1A}" type="pres">
      <dgm:prSet presAssocID="{157A5C99-4E0F-43CC-B623-F1209F7A5504}" presName="level3hierChild" presStyleCnt="0"/>
      <dgm:spPr/>
    </dgm:pt>
    <dgm:pt modelId="{57CC6D43-2BA1-4C00-BAFD-D7E5824B0CCF}" type="pres">
      <dgm:prSet presAssocID="{758FFD1B-3C06-4F7D-A8EC-305A5F9CB715}" presName="conn2-1" presStyleLbl="parChTrans1D4" presStyleIdx="1" presStyleCnt="7"/>
      <dgm:spPr/>
      <dgm:t>
        <a:bodyPr/>
        <a:lstStyle/>
        <a:p>
          <a:endParaRPr lang="en-US"/>
        </a:p>
      </dgm:t>
    </dgm:pt>
    <dgm:pt modelId="{116D96E0-BA45-43E7-9A87-760A89A529F6}" type="pres">
      <dgm:prSet presAssocID="{758FFD1B-3C06-4F7D-A8EC-305A5F9CB715}" presName="connTx" presStyleLbl="parChTrans1D4" presStyleIdx="1" presStyleCnt="7"/>
      <dgm:spPr/>
      <dgm:t>
        <a:bodyPr/>
        <a:lstStyle/>
        <a:p>
          <a:endParaRPr lang="en-US"/>
        </a:p>
      </dgm:t>
    </dgm:pt>
    <dgm:pt modelId="{E1DFA805-6833-450F-8847-72A5387A0CA9}" type="pres">
      <dgm:prSet presAssocID="{93DBE5DE-EED0-4D50-B5F2-B05AD41DBBE3}" presName="root2" presStyleCnt="0"/>
      <dgm:spPr/>
    </dgm:pt>
    <dgm:pt modelId="{D3082D9B-8090-486C-9627-415B30CFA2D8}" type="pres">
      <dgm:prSet presAssocID="{93DBE5DE-EED0-4D50-B5F2-B05AD41DBBE3}" presName="LevelTwoTextNode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3FE204-BB7D-4A45-845D-2C639634378F}" type="pres">
      <dgm:prSet presAssocID="{93DBE5DE-EED0-4D50-B5F2-B05AD41DBBE3}" presName="level3hierChild" presStyleCnt="0"/>
      <dgm:spPr/>
    </dgm:pt>
    <dgm:pt modelId="{843824EC-8395-4300-91EF-0E9835852B0A}" type="pres">
      <dgm:prSet presAssocID="{F49D924B-C4C3-455D-88A6-E14AA5BB10AB}" presName="conn2-1" presStyleLbl="parChTrans1D4" presStyleIdx="2" presStyleCnt="7"/>
      <dgm:spPr/>
      <dgm:t>
        <a:bodyPr/>
        <a:lstStyle/>
        <a:p>
          <a:endParaRPr lang="en-US"/>
        </a:p>
      </dgm:t>
    </dgm:pt>
    <dgm:pt modelId="{86719666-7B3F-4ADC-84B8-F4DF27FB7234}" type="pres">
      <dgm:prSet presAssocID="{F49D924B-C4C3-455D-88A6-E14AA5BB10AB}" presName="connTx" presStyleLbl="parChTrans1D4" presStyleIdx="2" presStyleCnt="7"/>
      <dgm:spPr/>
      <dgm:t>
        <a:bodyPr/>
        <a:lstStyle/>
        <a:p>
          <a:endParaRPr lang="en-US"/>
        </a:p>
      </dgm:t>
    </dgm:pt>
    <dgm:pt modelId="{CE8106CC-66C3-450C-A182-0DB374425E2E}" type="pres">
      <dgm:prSet presAssocID="{FD1CC58A-8B31-44A0-89CC-9C5942ACCF8F}" presName="root2" presStyleCnt="0"/>
      <dgm:spPr/>
    </dgm:pt>
    <dgm:pt modelId="{2541A457-87EA-493F-BF0B-98DF0A661DAA}" type="pres">
      <dgm:prSet presAssocID="{FD1CC58A-8B31-44A0-89CC-9C5942ACCF8F}" presName="LevelTwoTextNode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BF965-33A2-4B28-BEBD-924A5DA3F634}" type="pres">
      <dgm:prSet presAssocID="{FD1CC58A-8B31-44A0-89CC-9C5942ACCF8F}" presName="level3hierChild" presStyleCnt="0"/>
      <dgm:spPr/>
    </dgm:pt>
    <dgm:pt modelId="{C2369CC4-DEA3-4CF1-A77D-3D81D2191F8E}" type="pres">
      <dgm:prSet presAssocID="{78FF03C7-619F-440D-AD11-91A6DAC0B93F}" presName="conn2-1" presStyleLbl="parChTrans1D4" presStyleIdx="3" presStyleCnt="7"/>
      <dgm:spPr/>
      <dgm:t>
        <a:bodyPr/>
        <a:lstStyle/>
        <a:p>
          <a:endParaRPr lang="en-US"/>
        </a:p>
      </dgm:t>
    </dgm:pt>
    <dgm:pt modelId="{1F6EEA61-BDB8-4F53-91A6-E024F511A825}" type="pres">
      <dgm:prSet presAssocID="{78FF03C7-619F-440D-AD11-91A6DAC0B93F}" presName="connTx" presStyleLbl="parChTrans1D4" presStyleIdx="3" presStyleCnt="7"/>
      <dgm:spPr/>
      <dgm:t>
        <a:bodyPr/>
        <a:lstStyle/>
        <a:p>
          <a:endParaRPr lang="en-US"/>
        </a:p>
      </dgm:t>
    </dgm:pt>
    <dgm:pt modelId="{5AC07D77-2127-463B-AC14-9422E0CC6C04}" type="pres">
      <dgm:prSet presAssocID="{03142EA2-E284-47EB-884F-7556B6997D04}" presName="root2" presStyleCnt="0"/>
      <dgm:spPr/>
    </dgm:pt>
    <dgm:pt modelId="{25B59C69-F6A1-4BDF-AC9B-63B3BDC3E04A}" type="pres">
      <dgm:prSet presAssocID="{03142EA2-E284-47EB-884F-7556B6997D04}" presName="LevelTwoTextNode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78437-22FB-4A27-9EBD-7585387A010D}" type="pres">
      <dgm:prSet presAssocID="{03142EA2-E284-47EB-884F-7556B6997D04}" presName="level3hierChild" presStyleCnt="0"/>
      <dgm:spPr/>
    </dgm:pt>
    <dgm:pt modelId="{374CC892-94D3-4110-8035-306DE2A1CEAC}" type="pres">
      <dgm:prSet presAssocID="{FA5783B0-0340-4671-B22C-5903844E50BC}" presName="conn2-1" presStyleLbl="parChTrans1D4" presStyleIdx="4" presStyleCnt="7"/>
      <dgm:spPr/>
      <dgm:t>
        <a:bodyPr/>
        <a:lstStyle/>
        <a:p>
          <a:endParaRPr lang="en-US"/>
        </a:p>
      </dgm:t>
    </dgm:pt>
    <dgm:pt modelId="{6BA04EA2-2EC5-4DAC-BC6D-6BAC0CB74D0E}" type="pres">
      <dgm:prSet presAssocID="{FA5783B0-0340-4671-B22C-5903844E50BC}" presName="connTx" presStyleLbl="parChTrans1D4" presStyleIdx="4" presStyleCnt="7"/>
      <dgm:spPr/>
      <dgm:t>
        <a:bodyPr/>
        <a:lstStyle/>
        <a:p>
          <a:endParaRPr lang="en-US"/>
        </a:p>
      </dgm:t>
    </dgm:pt>
    <dgm:pt modelId="{7B5F6E5E-A17E-41E9-A0B1-509A6DD965C4}" type="pres">
      <dgm:prSet presAssocID="{210376A1-0717-4892-9136-B4174313A832}" presName="root2" presStyleCnt="0"/>
      <dgm:spPr/>
    </dgm:pt>
    <dgm:pt modelId="{3FA45022-7E86-49F8-B245-AB9E7AADA985}" type="pres">
      <dgm:prSet presAssocID="{210376A1-0717-4892-9136-B4174313A832}" presName="LevelTwoTextNode" presStyleLbl="node4" presStyleIdx="4" presStyleCnt="7" custScaleX="98436" custScaleY="106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AB2E80-4CFC-4B11-93DD-409926781A71}" type="pres">
      <dgm:prSet presAssocID="{210376A1-0717-4892-9136-B4174313A832}" presName="level3hierChild" presStyleCnt="0"/>
      <dgm:spPr/>
    </dgm:pt>
    <dgm:pt modelId="{5853F818-482D-4018-9983-A0801745C674}" type="pres">
      <dgm:prSet presAssocID="{6DE4EC7D-CB15-4A58-90F6-12A8F90DD89C}" presName="conn2-1" presStyleLbl="parChTrans1D4" presStyleIdx="5" presStyleCnt="7"/>
      <dgm:spPr/>
      <dgm:t>
        <a:bodyPr/>
        <a:lstStyle/>
        <a:p>
          <a:endParaRPr lang="en-US"/>
        </a:p>
      </dgm:t>
    </dgm:pt>
    <dgm:pt modelId="{033B6F35-F469-427C-A23C-1A8F4C22277A}" type="pres">
      <dgm:prSet presAssocID="{6DE4EC7D-CB15-4A58-90F6-12A8F90DD89C}" presName="connTx" presStyleLbl="parChTrans1D4" presStyleIdx="5" presStyleCnt="7"/>
      <dgm:spPr/>
      <dgm:t>
        <a:bodyPr/>
        <a:lstStyle/>
        <a:p>
          <a:endParaRPr lang="en-US"/>
        </a:p>
      </dgm:t>
    </dgm:pt>
    <dgm:pt modelId="{9F49EBFA-F03D-4516-9DC4-47E92C2F0970}" type="pres">
      <dgm:prSet presAssocID="{AEF528F4-16CB-4789-9BE0-A09879F06978}" presName="root2" presStyleCnt="0"/>
      <dgm:spPr/>
    </dgm:pt>
    <dgm:pt modelId="{2659F2BF-CC40-4679-B225-710E9157EBB8}" type="pres">
      <dgm:prSet presAssocID="{AEF528F4-16CB-4789-9BE0-A09879F06978}" presName="LevelTwoTextNode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579542-2253-4AB2-8524-6F843B88F13E}" type="pres">
      <dgm:prSet presAssocID="{AEF528F4-16CB-4789-9BE0-A09879F06978}" presName="level3hierChild" presStyleCnt="0"/>
      <dgm:spPr/>
    </dgm:pt>
    <dgm:pt modelId="{A9F427E5-22C9-4015-86AE-C8560B9662C4}" type="pres">
      <dgm:prSet presAssocID="{DC83EF81-FC7B-46A6-8784-994C223074A9}" presName="conn2-1" presStyleLbl="parChTrans1D4" presStyleIdx="6" presStyleCnt="7"/>
      <dgm:spPr/>
      <dgm:t>
        <a:bodyPr/>
        <a:lstStyle/>
        <a:p>
          <a:endParaRPr lang="en-US"/>
        </a:p>
      </dgm:t>
    </dgm:pt>
    <dgm:pt modelId="{3F2CDEF1-BC63-4350-931A-43A7EDC76270}" type="pres">
      <dgm:prSet presAssocID="{DC83EF81-FC7B-46A6-8784-994C223074A9}" presName="connTx" presStyleLbl="parChTrans1D4" presStyleIdx="6" presStyleCnt="7"/>
      <dgm:spPr/>
      <dgm:t>
        <a:bodyPr/>
        <a:lstStyle/>
        <a:p>
          <a:endParaRPr lang="en-US"/>
        </a:p>
      </dgm:t>
    </dgm:pt>
    <dgm:pt modelId="{E32030A7-5039-43F0-816E-F430F6F67526}" type="pres">
      <dgm:prSet presAssocID="{525BDBA0-172E-4B0E-9D60-6F4C5CC03124}" presName="root2" presStyleCnt="0"/>
      <dgm:spPr/>
    </dgm:pt>
    <dgm:pt modelId="{168C55DD-E746-484C-9ECE-0DE28460F2CE}" type="pres">
      <dgm:prSet presAssocID="{525BDBA0-172E-4B0E-9D60-6F4C5CC03124}" presName="LevelTwoTextNode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8AA43-FC3B-4907-80F5-7FC211223161}" type="pres">
      <dgm:prSet presAssocID="{525BDBA0-172E-4B0E-9D60-6F4C5CC03124}" presName="level3hierChild" presStyleCnt="0"/>
      <dgm:spPr/>
    </dgm:pt>
    <dgm:pt modelId="{82A51401-357F-44AF-8D24-3DD6147FA212}" type="pres">
      <dgm:prSet presAssocID="{C642EA3A-7E05-4ED0-B2AC-3FFF0E29F601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CF9B369-A132-444B-942E-B84A5DEA9367}" type="pres">
      <dgm:prSet presAssocID="{C642EA3A-7E05-4ED0-B2AC-3FFF0E29F60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AF4F1966-C187-4FD1-862C-3960FC933D69}" type="pres">
      <dgm:prSet presAssocID="{6EE0F31F-C816-49BD-98FB-79D8A7250466}" presName="root2" presStyleCnt="0"/>
      <dgm:spPr/>
    </dgm:pt>
    <dgm:pt modelId="{2E672FBF-AFA3-42CD-9394-5AB35A6CFEDF}" type="pres">
      <dgm:prSet presAssocID="{6EE0F31F-C816-49BD-98FB-79D8A725046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6402B9-C4D5-40FC-A191-8604C57C565F}" type="pres">
      <dgm:prSet presAssocID="{6EE0F31F-C816-49BD-98FB-79D8A7250466}" presName="level3hierChild" presStyleCnt="0"/>
      <dgm:spPr/>
    </dgm:pt>
    <dgm:pt modelId="{53F9ABC2-CE1E-43CC-A4A5-A2AD16CB69F2}" type="pres">
      <dgm:prSet presAssocID="{64939B65-0715-4B07-BB17-7EB055F44FD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8886B4B-20BE-4E7C-9434-B32F4A45D569}" type="pres">
      <dgm:prSet presAssocID="{64939B65-0715-4B07-BB17-7EB055F44FD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9204930-3952-47DA-9E87-B31B71850A0B}" type="pres">
      <dgm:prSet presAssocID="{CE335BF2-0FD6-4F50-B7AC-B336E59287CA}" presName="root2" presStyleCnt="0"/>
      <dgm:spPr/>
    </dgm:pt>
    <dgm:pt modelId="{618187DE-1927-4A33-8C5C-63CA2BA4B5B3}" type="pres">
      <dgm:prSet presAssocID="{CE335BF2-0FD6-4F50-B7AC-B336E59287C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7418E-E0D0-4520-BB0E-C875E9CB54AC}" type="pres">
      <dgm:prSet presAssocID="{CE335BF2-0FD6-4F50-B7AC-B336E59287CA}" presName="level3hierChild" presStyleCnt="0"/>
      <dgm:spPr/>
    </dgm:pt>
  </dgm:ptLst>
  <dgm:cxnLst>
    <dgm:cxn modelId="{B25BD936-A8A9-45C5-A5D4-592F51EA7742}" type="presOf" srcId="{B9DDEDB4-D3BE-4E0D-A4CF-C5593108773F}" destId="{16ECF097-2AA9-4F6D-A3F4-0F123DDE2C71}" srcOrd="0" destOrd="0" presId="urn:microsoft.com/office/officeart/2005/8/layout/hierarchy2"/>
    <dgm:cxn modelId="{E3FE44FD-01CA-4960-B84B-A5DCA710E7C9}" type="presOf" srcId="{6DE4EC7D-CB15-4A58-90F6-12A8F90DD89C}" destId="{5853F818-482D-4018-9983-A0801745C674}" srcOrd="0" destOrd="0" presId="urn:microsoft.com/office/officeart/2005/8/layout/hierarchy2"/>
    <dgm:cxn modelId="{376A6F91-2470-4336-8C6D-76633AEA308D}" type="presOf" srcId="{C642EA3A-7E05-4ED0-B2AC-3FFF0E29F601}" destId="{3CF9B369-A132-444B-942E-B84A5DEA9367}" srcOrd="1" destOrd="0" presId="urn:microsoft.com/office/officeart/2005/8/layout/hierarchy2"/>
    <dgm:cxn modelId="{CAF75609-821D-4471-A57B-132AE8BAE95B}" type="presOf" srcId="{E260AC1A-2A79-492B-9472-6F1B72BE48D3}" destId="{B6387616-4F6A-4332-8768-51D4E4403BC9}" srcOrd="0" destOrd="0" presId="urn:microsoft.com/office/officeart/2005/8/layout/hierarchy2"/>
    <dgm:cxn modelId="{68841DF0-8516-42EB-A1B2-2D5C14D1D3FA}" srcId="{FD1CC58A-8B31-44A0-89CC-9C5942ACCF8F}" destId="{03142EA2-E284-47EB-884F-7556B6997D04}" srcOrd="0" destOrd="0" parTransId="{78FF03C7-619F-440D-AD11-91A6DAC0B93F}" sibTransId="{D703AF7E-C626-4D1E-B35F-8452407CC060}"/>
    <dgm:cxn modelId="{E8A094E6-2414-4BC1-9CF1-1468361A8EE7}" type="presOf" srcId="{6DE4EC7D-CB15-4A58-90F6-12A8F90DD89C}" destId="{033B6F35-F469-427C-A23C-1A8F4C22277A}" srcOrd="1" destOrd="0" presId="urn:microsoft.com/office/officeart/2005/8/layout/hierarchy2"/>
    <dgm:cxn modelId="{ADB4D2B7-2AE3-4B4D-980D-C894347DCEAE}" srcId="{E260AC1A-2A79-492B-9472-6F1B72BE48D3}" destId="{964C1494-959F-44AE-A50A-53F73E7E7FE6}" srcOrd="0" destOrd="0" parTransId="{A29EA370-C263-488F-85F6-4FCC76A993C7}" sibTransId="{E4C7C0EC-CB14-4A41-9296-0205AE0AF445}"/>
    <dgm:cxn modelId="{A5CD6DBC-09BF-49E7-9DB3-21E56845846E}" srcId="{964C1494-959F-44AE-A50A-53F73E7E7FE6}" destId="{427BC2D3-1625-47FD-8854-0728B24D96D9}" srcOrd="0" destOrd="0" parTransId="{B9DDEDB4-D3BE-4E0D-A4CF-C5593108773F}" sibTransId="{FB9BCBD6-7D14-4900-88F6-0A0D651B32E1}"/>
    <dgm:cxn modelId="{FD1AD4F4-664C-49AC-A64B-CDDC5EF14F8C}" type="presOf" srcId="{AEF528F4-16CB-4789-9BE0-A09879F06978}" destId="{2659F2BF-CC40-4679-B225-710E9157EBB8}" srcOrd="0" destOrd="0" presId="urn:microsoft.com/office/officeart/2005/8/layout/hierarchy2"/>
    <dgm:cxn modelId="{D923953D-25C7-4A9D-8471-B502A8D434B1}" srcId="{427BC2D3-1625-47FD-8854-0728B24D96D9}" destId="{55113826-C22E-414D-9685-A8DDFC28B771}" srcOrd="0" destOrd="0" parTransId="{4D83D3F5-ED1A-47D5-BC6B-D145AEC0E3DA}" sibTransId="{3F3C0B7D-6078-441D-9D7D-FA68153F6731}"/>
    <dgm:cxn modelId="{A16A2E03-270B-44F0-88C1-923845E9B238}" type="presOf" srcId="{F49D924B-C4C3-455D-88A6-E14AA5BB10AB}" destId="{843824EC-8395-4300-91EF-0E9835852B0A}" srcOrd="0" destOrd="0" presId="urn:microsoft.com/office/officeart/2005/8/layout/hierarchy2"/>
    <dgm:cxn modelId="{ABB34D5C-21D4-4464-9EC1-31046CBC60A1}" type="presOf" srcId="{78FF03C7-619F-440D-AD11-91A6DAC0B93F}" destId="{1F6EEA61-BDB8-4F53-91A6-E024F511A825}" srcOrd="1" destOrd="0" presId="urn:microsoft.com/office/officeart/2005/8/layout/hierarchy2"/>
    <dgm:cxn modelId="{665BF87F-C9E0-41BA-B1BA-8D7E20049E2C}" srcId="{157A5C99-4E0F-43CC-B623-F1209F7A5504}" destId="{93DBE5DE-EED0-4D50-B5F2-B05AD41DBBE3}" srcOrd="0" destOrd="0" parTransId="{758FFD1B-3C06-4F7D-A8EC-305A5F9CB715}" sibTransId="{E49635CF-5BC9-4F18-9F7C-5315FE4DF71D}"/>
    <dgm:cxn modelId="{96B44798-61F5-400B-9000-022B8A8A6112}" type="presOf" srcId="{C642EA3A-7E05-4ED0-B2AC-3FFF0E29F601}" destId="{82A51401-357F-44AF-8D24-3DD6147FA212}" srcOrd="0" destOrd="0" presId="urn:microsoft.com/office/officeart/2005/8/layout/hierarchy2"/>
    <dgm:cxn modelId="{617591A6-D686-46EC-B51F-F5C3E7D17CC1}" type="presOf" srcId="{157A5C99-4E0F-43CC-B623-F1209F7A5504}" destId="{CFCED3E6-465F-416A-810D-899E40F60F04}" srcOrd="0" destOrd="0" presId="urn:microsoft.com/office/officeart/2005/8/layout/hierarchy2"/>
    <dgm:cxn modelId="{CD02ABCE-AB95-4208-BCB5-F777959ED534}" type="presOf" srcId="{5251AB92-C9D6-4BAD-86EC-CA6A6984CCD6}" destId="{C10682FB-6713-4719-95E8-A0FAF9805021}" srcOrd="0" destOrd="0" presId="urn:microsoft.com/office/officeart/2005/8/layout/hierarchy2"/>
    <dgm:cxn modelId="{57BFB0E3-D6B0-45C4-BD67-72F9B14C9C7F}" srcId="{93DBE5DE-EED0-4D50-B5F2-B05AD41DBBE3}" destId="{AEF528F4-16CB-4789-9BE0-A09879F06978}" srcOrd="1" destOrd="0" parTransId="{6DE4EC7D-CB15-4A58-90F6-12A8F90DD89C}" sibTransId="{88B026CC-273C-4FA4-ACBF-5C1490A1BF1A}"/>
    <dgm:cxn modelId="{7854AAB7-7DA5-4548-8545-5335F332D6E3}" type="presOf" srcId="{55113826-C22E-414D-9685-A8DDFC28B771}" destId="{C451FC3A-49AE-47AE-8151-94E4A9CFBE1E}" srcOrd="0" destOrd="0" presId="urn:microsoft.com/office/officeart/2005/8/layout/hierarchy2"/>
    <dgm:cxn modelId="{EA5EAA5A-6FDE-4B17-B876-3B50EE838647}" type="presOf" srcId="{DC83EF81-FC7B-46A6-8784-994C223074A9}" destId="{3F2CDEF1-BC63-4350-931A-43A7EDC76270}" srcOrd="1" destOrd="0" presId="urn:microsoft.com/office/officeart/2005/8/layout/hierarchy2"/>
    <dgm:cxn modelId="{BE38AE4F-9EE2-4CB8-BEAE-EBB91D684B6D}" type="presOf" srcId="{CE335BF2-0FD6-4F50-B7AC-B336E59287CA}" destId="{618187DE-1927-4A33-8C5C-63CA2BA4B5B3}" srcOrd="0" destOrd="0" presId="urn:microsoft.com/office/officeart/2005/8/layout/hierarchy2"/>
    <dgm:cxn modelId="{79484074-B70C-4CF6-9B97-B80D52F2C9A1}" type="presOf" srcId="{FD1CC58A-8B31-44A0-89CC-9C5942ACCF8F}" destId="{2541A457-87EA-493F-BF0B-98DF0A661DAA}" srcOrd="0" destOrd="0" presId="urn:microsoft.com/office/officeart/2005/8/layout/hierarchy2"/>
    <dgm:cxn modelId="{516F845B-4F19-4D14-8853-66C18931D6C4}" type="presOf" srcId="{4D83D3F5-ED1A-47D5-BC6B-D145AEC0E3DA}" destId="{F46C9620-5B04-44C8-8B7E-4004767DDB12}" srcOrd="1" destOrd="0" presId="urn:microsoft.com/office/officeart/2005/8/layout/hierarchy2"/>
    <dgm:cxn modelId="{35FF9C97-BF5E-4479-94D9-09D974B38EA8}" type="presOf" srcId="{DC83EF81-FC7B-46A6-8784-994C223074A9}" destId="{A9F427E5-22C9-4015-86AE-C8560B9662C4}" srcOrd="0" destOrd="0" presId="urn:microsoft.com/office/officeart/2005/8/layout/hierarchy2"/>
    <dgm:cxn modelId="{4E17FBC0-A71E-4AC4-A1AB-62BB1F692848}" type="presOf" srcId="{427BC2D3-1625-47FD-8854-0728B24D96D9}" destId="{83163954-0723-4795-91B6-BAEE83FFDA68}" srcOrd="0" destOrd="0" presId="urn:microsoft.com/office/officeart/2005/8/layout/hierarchy2"/>
    <dgm:cxn modelId="{3D5B442B-0848-4A07-A79B-1CDC058D69EB}" type="presOf" srcId="{FA5783B0-0340-4671-B22C-5903844E50BC}" destId="{6BA04EA2-2EC5-4DAC-BC6D-6BAC0CB74D0E}" srcOrd="1" destOrd="0" presId="urn:microsoft.com/office/officeart/2005/8/layout/hierarchy2"/>
    <dgm:cxn modelId="{64BC377E-4AA5-45A4-9D02-29E6A0F69F21}" type="presOf" srcId="{758FFD1B-3C06-4F7D-A8EC-305A5F9CB715}" destId="{57CC6D43-2BA1-4C00-BAFD-D7E5824B0CCF}" srcOrd="0" destOrd="0" presId="urn:microsoft.com/office/officeart/2005/8/layout/hierarchy2"/>
    <dgm:cxn modelId="{E4AB79B0-CCC2-4D19-A46D-492E5C2BD719}" type="presOf" srcId="{4D83D3F5-ED1A-47D5-BC6B-D145AEC0E3DA}" destId="{B6FE73F7-D45F-416F-A2C8-F4A1DEF42F24}" srcOrd="0" destOrd="0" presId="urn:microsoft.com/office/officeart/2005/8/layout/hierarchy2"/>
    <dgm:cxn modelId="{F516765A-5901-4CF2-A40C-6F7FF2297CA8}" srcId="{964C1494-959F-44AE-A50A-53F73E7E7FE6}" destId="{CE335BF2-0FD6-4F50-B7AC-B336E59287CA}" srcOrd="1" destOrd="0" parTransId="{64939B65-0715-4B07-BB17-7EB055F44FD3}" sibTransId="{042DE552-C133-42FB-820B-E7BB8AA4FE38}"/>
    <dgm:cxn modelId="{8C22260F-B98D-429B-A13D-385F415644B0}" type="presOf" srcId="{64939B65-0715-4B07-BB17-7EB055F44FD3}" destId="{53F9ABC2-CE1E-43CC-A4A5-A2AD16CB69F2}" srcOrd="0" destOrd="0" presId="urn:microsoft.com/office/officeart/2005/8/layout/hierarchy2"/>
    <dgm:cxn modelId="{2F1DAB9A-393F-4321-80EE-19C868925B95}" srcId="{93DBE5DE-EED0-4D50-B5F2-B05AD41DBBE3}" destId="{FD1CC58A-8B31-44A0-89CC-9C5942ACCF8F}" srcOrd="0" destOrd="0" parTransId="{F49D924B-C4C3-455D-88A6-E14AA5BB10AB}" sibTransId="{684FA75D-A806-49D8-B2D9-CB45F628DD4F}"/>
    <dgm:cxn modelId="{74C61770-6B2A-45CD-BC4C-E294D5A6154A}" type="presOf" srcId="{964C1494-959F-44AE-A50A-53F73E7E7FE6}" destId="{6312DAF8-9EC1-4664-82F9-C95FD14649C4}" srcOrd="0" destOrd="0" presId="urn:microsoft.com/office/officeart/2005/8/layout/hierarchy2"/>
    <dgm:cxn modelId="{C6968459-F02F-4DEC-8DB1-B1F52A2B923E}" type="presOf" srcId="{F49D924B-C4C3-455D-88A6-E14AA5BB10AB}" destId="{86719666-7B3F-4ADC-84B8-F4DF27FB7234}" srcOrd="1" destOrd="0" presId="urn:microsoft.com/office/officeart/2005/8/layout/hierarchy2"/>
    <dgm:cxn modelId="{1A2AA10A-3173-44C3-9FB2-45B974B0DB25}" srcId="{55113826-C22E-414D-9685-A8DDFC28B771}" destId="{157A5C99-4E0F-43CC-B623-F1209F7A5504}" srcOrd="0" destOrd="0" parTransId="{5251AB92-C9D6-4BAD-86EC-CA6A6984CCD6}" sibTransId="{D976A998-9691-491F-A311-2BABE227C3DB}"/>
    <dgm:cxn modelId="{795A17C1-F1FD-41A9-B1C5-0A2878F330FD}" type="presOf" srcId="{5251AB92-C9D6-4BAD-86EC-CA6A6984CCD6}" destId="{B8ABDF22-B080-4C3B-BBB7-65807240985A}" srcOrd="1" destOrd="0" presId="urn:microsoft.com/office/officeart/2005/8/layout/hierarchy2"/>
    <dgm:cxn modelId="{C2CE8317-EB06-49EF-959D-2F139AB89D1D}" type="presOf" srcId="{B9DDEDB4-D3BE-4E0D-A4CF-C5593108773F}" destId="{4EAA2D93-212B-427D-9AB1-1942C35A72B5}" srcOrd="1" destOrd="0" presId="urn:microsoft.com/office/officeart/2005/8/layout/hierarchy2"/>
    <dgm:cxn modelId="{9DAB493E-728A-4A98-A667-D76BF0B211F9}" type="presOf" srcId="{64939B65-0715-4B07-BB17-7EB055F44FD3}" destId="{68886B4B-20BE-4E7C-9434-B32F4A45D569}" srcOrd="1" destOrd="0" presId="urn:microsoft.com/office/officeart/2005/8/layout/hierarchy2"/>
    <dgm:cxn modelId="{869D7599-1AA1-45B8-8E37-31D977F102DC}" type="presOf" srcId="{6EE0F31F-C816-49BD-98FB-79D8A7250466}" destId="{2E672FBF-AFA3-42CD-9394-5AB35A6CFEDF}" srcOrd="0" destOrd="0" presId="urn:microsoft.com/office/officeart/2005/8/layout/hierarchy2"/>
    <dgm:cxn modelId="{D97FEAF9-DD75-4BE6-9057-E52BB898E76A}" type="presOf" srcId="{525BDBA0-172E-4B0E-9D60-6F4C5CC03124}" destId="{168C55DD-E746-484C-9ECE-0DE28460F2CE}" srcOrd="0" destOrd="0" presId="urn:microsoft.com/office/officeart/2005/8/layout/hierarchy2"/>
    <dgm:cxn modelId="{2E4519EE-F9E6-4757-BEB3-D8C17B9F3CF6}" type="presOf" srcId="{758FFD1B-3C06-4F7D-A8EC-305A5F9CB715}" destId="{116D96E0-BA45-43E7-9A87-760A89A529F6}" srcOrd="1" destOrd="0" presId="urn:microsoft.com/office/officeart/2005/8/layout/hierarchy2"/>
    <dgm:cxn modelId="{C07CC6E7-2CB4-4C4F-B0D7-171DD1F38201}" type="presOf" srcId="{FA5783B0-0340-4671-B22C-5903844E50BC}" destId="{374CC892-94D3-4110-8035-306DE2A1CEAC}" srcOrd="0" destOrd="0" presId="urn:microsoft.com/office/officeart/2005/8/layout/hierarchy2"/>
    <dgm:cxn modelId="{0A708DDD-CCA9-4F20-8CDF-2ADA22FAFBBD}" type="presOf" srcId="{93DBE5DE-EED0-4D50-B5F2-B05AD41DBBE3}" destId="{D3082D9B-8090-486C-9627-415B30CFA2D8}" srcOrd="0" destOrd="0" presId="urn:microsoft.com/office/officeart/2005/8/layout/hierarchy2"/>
    <dgm:cxn modelId="{6291D0A0-A2B6-43FF-8D3A-1945059F1492}" srcId="{03142EA2-E284-47EB-884F-7556B6997D04}" destId="{210376A1-0717-4892-9136-B4174313A832}" srcOrd="0" destOrd="0" parTransId="{FA5783B0-0340-4671-B22C-5903844E50BC}" sibTransId="{DA7D849F-6344-47F3-AF96-CBCA8A4C41C1}"/>
    <dgm:cxn modelId="{8EE0FB8C-50F7-4ECE-9278-2476F3A1F747}" type="presOf" srcId="{03142EA2-E284-47EB-884F-7556B6997D04}" destId="{25B59C69-F6A1-4BDF-AC9B-63B3BDC3E04A}" srcOrd="0" destOrd="0" presId="urn:microsoft.com/office/officeart/2005/8/layout/hierarchy2"/>
    <dgm:cxn modelId="{A11BDE2C-F8A7-4D07-A322-2539A775B93B}" type="presOf" srcId="{78FF03C7-619F-440D-AD11-91A6DAC0B93F}" destId="{C2369CC4-DEA3-4CF1-A77D-3D81D2191F8E}" srcOrd="0" destOrd="0" presId="urn:microsoft.com/office/officeart/2005/8/layout/hierarchy2"/>
    <dgm:cxn modelId="{A9701ACE-8AD3-49A2-A9CF-038AA3E5BC21}" srcId="{427BC2D3-1625-47FD-8854-0728B24D96D9}" destId="{6EE0F31F-C816-49BD-98FB-79D8A7250466}" srcOrd="1" destOrd="0" parTransId="{C642EA3A-7E05-4ED0-B2AC-3FFF0E29F601}" sibTransId="{84CA0756-81C9-4433-92DA-E1B8EDA77F1C}"/>
    <dgm:cxn modelId="{5F737A49-1386-42F6-9FB5-CA233DFBE340}" type="presOf" srcId="{210376A1-0717-4892-9136-B4174313A832}" destId="{3FA45022-7E86-49F8-B245-AB9E7AADA985}" srcOrd="0" destOrd="0" presId="urn:microsoft.com/office/officeart/2005/8/layout/hierarchy2"/>
    <dgm:cxn modelId="{3865DBDD-47A8-4851-ADA4-0D251A9A83F1}" srcId="{157A5C99-4E0F-43CC-B623-F1209F7A5504}" destId="{525BDBA0-172E-4B0E-9D60-6F4C5CC03124}" srcOrd="1" destOrd="0" parTransId="{DC83EF81-FC7B-46A6-8784-994C223074A9}" sibTransId="{9A32B071-D582-4E64-8CED-C8D12A602BEF}"/>
    <dgm:cxn modelId="{AE3E3F72-9FB6-4215-B9A3-C1E20A3CDD58}" type="presParOf" srcId="{B6387616-4F6A-4332-8768-51D4E4403BC9}" destId="{20D9F46D-545D-48CA-978C-791B7FD6061D}" srcOrd="0" destOrd="0" presId="urn:microsoft.com/office/officeart/2005/8/layout/hierarchy2"/>
    <dgm:cxn modelId="{70050EC7-B3A5-4C1B-8A5F-CE0160663EEE}" type="presParOf" srcId="{20D9F46D-545D-48CA-978C-791B7FD6061D}" destId="{6312DAF8-9EC1-4664-82F9-C95FD14649C4}" srcOrd="0" destOrd="0" presId="urn:microsoft.com/office/officeart/2005/8/layout/hierarchy2"/>
    <dgm:cxn modelId="{29896485-0503-45CE-BD11-6F75116D0C29}" type="presParOf" srcId="{20D9F46D-545D-48CA-978C-791B7FD6061D}" destId="{624B7DAF-6002-4171-B2EE-7E8BBDA71736}" srcOrd="1" destOrd="0" presId="urn:microsoft.com/office/officeart/2005/8/layout/hierarchy2"/>
    <dgm:cxn modelId="{FAB58AC8-A8A5-4DCA-9FE2-04FC9A28DCEA}" type="presParOf" srcId="{624B7DAF-6002-4171-B2EE-7E8BBDA71736}" destId="{16ECF097-2AA9-4F6D-A3F4-0F123DDE2C71}" srcOrd="0" destOrd="0" presId="urn:microsoft.com/office/officeart/2005/8/layout/hierarchy2"/>
    <dgm:cxn modelId="{6C4E9DA9-5FF0-43C9-91E2-A10F3B0E9DC7}" type="presParOf" srcId="{16ECF097-2AA9-4F6D-A3F4-0F123DDE2C71}" destId="{4EAA2D93-212B-427D-9AB1-1942C35A72B5}" srcOrd="0" destOrd="0" presId="urn:microsoft.com/office/officeart/2005/8/layout/hierarchy2"/>
    <dgm:cxn modelId="{FE312FCC-9C5F-44F1-B526-794462B1F786}" type="presParOf" srcId="{624B7DAF-6002-4171-B2EE-7E8BBDA71736}" destId="{564DBEC6-BD6F-4CF8-9646-383E2A2CAA7F}" srcOrd="1" destOrd="0" presId="urn:microsoft.com/office/officeart/2005/8/layout/hierarchy2"/>
    <dgm:cxn modelId="{296638BB-7710-467B-BD0E-839581608752}" type="presParOf" srcId="{564DBEC6-BD6F-4CF8-9646-383E2A2CAA7F}" destId="{83163954-0723-4795-91B6-BAEE83FFDA68}" srcOrd="0" destOrd="0" presId="urn:microsoft.com/office/officeart/2005/8/layout/hierarchy2"/>
    <dgm:cxn modelId="{1A12F903-0BEC-442F-8A52-768772DC29AB}" type="presParOf" srcId="{564DBEC6-BD6F-4CF8-9646-383E2A2CAA7F}" destId="{10AB9305-D3BB-4B42-8529-EE922EC2E08E}" srcOrd="1" destOrd="0" presId="urn:microsoft.com/office/officeart/2005/8/layout/hierarchy2"/>
    <dgm:cxn modelId="{978A71E9-754D-4DCA-A7A3-0456136F0CD2}" type="presParOf" srcId="{10AB9305-D3BB-4B42-8529-EE922EC2E08E}" destId="{B6FE73F7-D45F-416F-A2C8-F4A1DEF42F24}" srcOrd="0" destOrd="0" presId="urn:microsoft.com/office/officeart/2005/8/layout/hierarchy2"/>
    <dgm:cxn modelId="{8CA6994A-9AF3-425D-BC83-49424C779C20}" type="presParOf" srcId="{B6FE73F7-D45F-416F-A2C8-F4A1DEF42F24}" destId="{F46C9620-5B04-44C8-8B7E-4004767DDB12}" srcOrd="0" destOrd="0" presId="urn:microsoft.com/office/officeart/2005/8/layout/hierarchy2"/>
    <dgm:cxn modelId="{E8BDA168-EAD5-48F2-A3B3-E780795A49F9}" type="presParOf" srcId="{10AB9305-D3BB-4B42-8529-EE922EC2E08E}" destId="{3C2B5308-2196-446A-8277-E6054AE8CF41}" srcOrd="1" destOrd="0" presId="urn:microsoft.com/office/officeart/2005/8/layout/hierarchy2"/>
    <dgm:cxn modelId="{B0DD5EF2-A4FA-4CDC-9A06-58EEA7FC85D6}" type="presParOf" srcId="{3C2B5308-2196-446A-8277-E6054AE8CF41}" destId="{C451FC3A-49AE-47AE-8151-94E4A9CFBE1E}" srcOrd="0" destOrd="0" presId="urn:microsoft.com/office/officeart/2005/8/layout/hierarchy2"/>
    <dgm:cxn modelId="{A067B43E-7FBC-4C43-B634-DDDE55F826A6}" type="presParOf" srcId="{3C2B5308-2196-446A-8277-E6054AE8CF41}" destId="{5BE74F87-6FD3-4A43-92C0-73C6E60ADCE8}" srcOrd="1" destOrd="0" presId="urn:microsoft.com/office/officeart/2005/8/layout/hierarchy2"/>
    <dgm:cxn modelId="{91CF6E70-DC63-4CE2-B0AF-E2686E6CE465}" type="presParOf" srcId="{5BE74F87-6FD3-4A43-92C0-73C6E60ADCE8}" destId="{C10682FB-6713-4719-95E8-A0FAF9805021}" srcOrd="0" destOrd="0" presId="urn:microsoft.com/office/officeart/2005/8/layout/hierarchy2"/>
    <dgm:cxn modelId="{04B4304B-2722-46CF-8C6F-D85BF9261880}" type="presParOf" srcId="{C10682FB-6713-4719-95E8-A0FAF9805021}" destId="{B8ABDF22-B080-4C3B-BBB7-65807240985A}" srcOrd="0" destOrd="0" presId="urn:microsoft.com/office/officeart/2005/8/layout/hierarchy2"/>
    <dgm:cxn modelId="{5A92389C-AB0D-4020-9FDC-68BDB0A648F9}" type="presParOf" srcId="{5BE74F87-6FD3-4A43-92C0-73C6E60ADCE8}" destId="{520D0E0F-CB61-432C-8C75-42E322A69FDA}" srcOrd="1" destOrd="0" presId="urn:microsoft.com/office/officeart/2005/8/layout/hierarchy2"/>
    <dgm:cxn modelId="{D43B9A84-7873-44FD-A037-5E3E3583CA82}" type="presParOf" srcId="{520D0E0F-CB61-432C-8C75-42E322A69FDA}" destId="{CFCED3E6-465F-416A-810D-899E40F60F04}" srcOrd="0" destOrd="0" presId="urn:microsoft.com/office/officeart/2005/8/layout/hierarchy2"/>
    <dgm:cxn modelId="{17F6AC71-8F24-49DC-8E5B-0216318084E6}" type="presParOf" srcId="{520D0E0F-CB61-432C-8C75-42E322A69FDA}" destId="{7BDA8959-F7EC-4076-81CA-2D52DA475B1A}" srcOrd="1" destOrd="0" presId="urn:microsoft.com/office/officeart/2005/8/layout/hierarchy2"/>
    <dgm:cxn modelId="{505EAC7C-AB8F-49B3-B598-15F7D3222F6F}" type="presParOf" srcId="{7BDA8959-F7EC-4076-81CA-2D52DA475B1A}" destId="{57CC6D43-2BA1-4C00-BAFD-D7E5824B0CCF}" srcOrd="0" destOrd="0" presId="urn:microsoft.com/office/officeart/2005/8/layout/hierarchy2"/>
    <dgm:cxn modelId="{CB119B38-4E3E-433F-A32F-89DE68A38D61}" type="presParOf" srcId="{57CC6D43-2BA1-4C00-BAFD-D7E5824B0CCF}" destId="{116D96E0-BA45-43E7-9A87-760A89A529F6}" srcOrd="0" destOrd="0" presId="urn:microsoft.com/office/officeart/2005/8/layout/hierarchy2"/>
    <dgm:cxn modelId="{77FB72A5-DA2E-4151-9117-F71FF6EAF54D}" type="presParOf" srcId="{7BDA8959-F7EC-4076-81CA-2D52DA475B1A}" destId="{E1DFA805-6833-450F-8847-72A5387A0CA9}" srcOrd="1" destOrd="0" presId="urn:microsoft.com/office/officeart/2005/8/layout/hierarchy2"/>
    <dgm:cxn modelId="{E260EDD0-B697-4DB9-AE2F-CE0549777881}" type="presParOf" srcId="{E1DFA805-6833-450F-8847-72A5387A0CA9}" destId="{D3082D9B-8090-486C-9627-415B30CFA2D8}" srcOrd="0" destOrd="0" presId="urn:microsoft.com/office/officeart/2005/8/layout/hierarchy2"/>
    <dgm:cxn modelId="{2823AB50-42DD-48B0-85FE-D5BDDBFEFEBF}" type="presParOf" srcId="{E1DFA805-6833-450F-8847-72A5387A0CA9}" destId="{D73FE204-BB7D-4A45-845D-2C639634378F}" srcOrd="1" destOrd="0" presId="urn:microsoft.com/office/officeart/2005/8/layout/hierarchy2"/>
    <dgm:cxn modelId="{577BE44F-50C7-45F5-B0FD-555B1C859C45}" type="presParOf" srcId="{D73FE204-BB7D-4A45-845D-2C639634378F}" destId="{843824EC-8395-4300-91EF-0E9835852B0A}" srcOrd="0" destOrd="0" presId="urn:microsoft.com/office/officeart/2005/8/layout/hierarchy2"/>
    <dgm:cxn modelId="{E0792BCF-501B-4AC2-AB03-DE84D2A2DD21}" type="presParOf" srcId="{843824EC-8395-4300-91EF-0E9835852B0A}" destId="{86719666-7B3F-4ADC-84B8-F4DF27FB7234}" srcOrd="0" destOrd="0" presId="urn:microsoft.com/office/officeart/2005/8/layout/hierarchy2"/>
    <dgm:cxn modelId="{9F55BFF4-5BDC-4D71-B625-73659304A687}" type="presParOf" srcId="{D73FE204-BB7D-4A45-845D-2C639634378F}" destId="{CE8106CC-66C3-450C-A182-0DB374425E2E}" srcOrd="1" destOrd="0" presId="urn:microsoft.com/office/officeart/2005/8/layout/hierarchy2"/>
    <dgm:cxn modelId="{FD5E0552-CD9F-4C07-A99C-F56338D2A271}" type="presParOf" srcId="{CE8106CC-66C3-450C-A182-0DB374425E2E}" destId="{2541A457-87EA-493F-BF0B-98DF0A661DAA}" srcOrd="0" destOrd="0" presId="urn:microsoft.com/office/officeart/2005/8/layout/hierarchy2"/>
    <dgm:cxn modelId="{08937655-8BA5-487D-9708-0C0DEF84E4BC}" type="presParOf" srcId="{CE8106CC-66C3-450C-A182-0DB374425E2E}" destId="{46BBF965-33A2-4B28-BEBD-924A5DA3F634}" srcOrd="1" destOrd="0" presId="urn:microsoft.com/office/officeart/2005/8/layout/hierarchy2"/>
    <dgm:cxn modelId="{AC0A7613-45C5-429D-BC0D-2CCAA790C7F5}" type="presParOf" srcId="{46BBF965-33A2-4B28-BEBD-924A5DA3F634}" destId="{C2369CC4-DEA3-4CF1-A77D-3D81D2191F8E}" srcOrd="0" destOrd="0" presId="urn:microsoft.com/office/officeart/2005/8/layout/hierarchy2"/>
    <dgm:cxn modelId="{D1A54807-A218-4C32-BD47-DC55D0A93A4C}" type="presParOf" srcId="{C2369CC4-DEA3-4CF1-A77D-3D81D2191F8E}" destId="{1F6EEA61-BDB8-4F53-91A6-E024F511A825}" srcOrd="0" destOrd="0" presId="urn:microsoft.com/office/officeart/2005/8/layout/hierarchy2"/>
    <dgm:cxn modelId="{4DD5D783-7C0A-4A3F-8024-3433698E9589}" type="presParOf" srcId="{46BBF965-33A2-4B28-BEBD-924A5DA3F634}" destId="{5AC07D77-2127-463B-AC14-9422E0CC6C04}" srcOrd="1" destOrd="0" presId="urn:microsoft.com/office/officeart/2005/8/layout/hierarchy2"/>
    <dgm:cxn modelId="{429B239F-FDD9-4EBC-8198-8BC4DF86260C}" type="presParOf" srcId="{5AC07D77-2127-463B-AC14-9422E0CC6C04}" destId="{25B59C69-F6A1-4BDF-AC9B-63B3BDC3E04A}" srcOrd="0" destOrd="0" presId="urn:microsoft.com/office/officeart/2005/8/layout/hierarchy2"/>
    <dgm:cxn modelId="{C3B5325E-3346-460A-936C-9BEB11ABAE41}" type="presParOf" srcId="{5AC07D77-2127-463B-AC14-9422E0CC6C04}" destId="{2C078437-22FB-4A27-9EBD-7585387A010D}" srcOrd="1" destOrd="0" presId="urn:microsoft.com/office/officeart/2005/8/layout/hierarchy2"/>
    <dgm:cxn modelId="{B6EA5060-FBAA-4754-80DE-3DCA9ABDFF6A}" type="presParOf" srcId="{2C078437-22FB-4A27-9EBD-7585387A010D}" destId="{374CC892-94D3-4110-8035-306DE2A1CEAC}" srcOrd="0" destOrd="0" presId="urn:microsoft.com/office/officeart/2005/8/layout/hierarchy2"/>
    <dgm:cxn modelId="{8B067B4B-859D-4664-83A7-7655853ACCD8}" type="presParOf" srcId="{374CC892-94D3-4110-8035-306DE2A1CEAC}" destId="{6BA04EA2-2EC5-4DAC-BC6D-6BAC0CB74D0E}" srcOrd="0" destOrd="0" presId="urn:microsoft.com/office/officeart/2005/8/layout/hierarchy2"/>
    <dgm:cxn modelId="{C492B11B-A5FA-4100-BD23-AED752C176EC}" type="presParOf" srcId="{2C078437-22FB-4A27-9EBD-7585387A010D}" destId="{7B5F6E5E-A17E-41E9-A0B1-509A6DD965C4}" srcOrd="1" destOrd="0" presId="urn:microsoft.com/office/officeart/2005/8/layout/hierarchy2"/>
    <dgm:cxn modelId="{5B9502D1-237C-4E2B-83D9-38D96705DAFA}" type="presParOf" srcId="{7B5F6E5E-A17E-41E9-A0B1-509A6DD965C4}" destId="{3FA45022-7E86-49F8-B245-AB9E7AADA985}" srcOrd="0" destOrd="0" presId="urn:microsoft.com/office/officeart/2005/8/layout/hierarchy2"/>
    <dgm:cxn modelId="{7E90D47A-91EB-42A2-A43B-BB9C2854F5C1}" type="presParOf" srcId="{7B5F6E5E-A17E-41E9-A0B1-509A6DD965C4}" destId="{33AB2E80-4CFC-4B11-93DD-409926781A71}" srcOrd="1" destOrd="0" presId="urn:microsoft.com/office/officeart/2005/8/layout/hierarchy2"/>
    <dgm:cxn modelId="{638A7099-309A-426D-A40E-A1FE69A0331E}" type="presParOf" srcId="{D73FE204-BB7D-4A45-845D-2C639634378F}" destId="{5853F818-482D-4018-9983-A0801745C674}" srcOrd="2" destOrd="0" presId="urn:microsoft.com/office/officeart/2005/8/layout/hierarchy2"/>
    <dgm:cxn modelId="{3A994866-AB9D-4062-86A2-DBC87DEE7535}" type="presParOf" srcId="{5853F818-482D-4018-9983-A0801745C674}" destId="{033B6F35-F469-427C-A23C-1A8F4C22277A}" srcOrd="0" destOrd="0" presId="urn:microsoft.com/office/officeart/2005/8/layout/hierarchy2"/>
    <dgm:cxn modelId="{12F0B495-C095-4519-934D-DE69F639EBAB}" type="presParOf" srcId="{D73FE204-BB7D-4A45-845D-2C639634378F}" destId="{9F49EBFA-F03D-4516-9DC4-47E92C2F0970}" srcOrd="3" destOrd="0" presId="urn:microsoft.com/office/officeart/2005/8/layout/hierarchy2"/>
    <dgm:cxn modelId="{FB4139EA-70E2-4BBB-A766-7ACCDEB82761}" type="presParOf" srcId="{9F49EBFA-F03D-4516-9DC4-47E92C2F0970}" destId="{2659F2BF-CC40-4679-B225-710E9157EBB8}" srcOrd="0" destOrd="0" presId="urn:microsoft.com/office/officeart/2005/8/layout/hierarchy2"/>
    <dgm:cxn modelId="{1D7A5929-FE7F-4A3D-8373-131E9ADEC84F}" type="presParOf" srcId="{9F49EBFA-F03D-4516-9DC4-47E92C2F0970}" destId="{EF579542-2253-4AB2-8524-6F843B88F13E}" srcOrd="1" destOrd="0" presId="urn:microsoft.com/office/officeart/2005/8/layout/hierarchy2"/>
    <dgm:cxn modelId="{8F520A9A-9A29-442A-8843-F24C282DF1FE}" type="presParOf" srcId="{7BDA8959-F7EC-4076-81CA-2D52DA475B1A}" destId="{A9F427E5-22C9-4015-86AE-C8560B9662C4}" srcOrd="2" destOrd="0" presId="urn:microsoft.com/office/officeart/2005/8/layout/hierarchy2"/>
    <dgm:cxn modelId="{3BCA427B-8900-4A27-925C-C1E5CEABAC38}" type="presParOf" srcId="{A9F427E5-22C9-4015-86AE-C8560B9662C4}" destId="{3F2CDEF1-BC63-4350-931A-43A7EDC76270}" srcOrd="0" destOrd="0" presId="urn:microsoft.com/office/officeart/2005/8/layout/hierarchy2"/>
    <dgm:cxn modelId="{0C9445F4-468E-49D0-86BF-A7B0C8CA6457}" type="presParOf" srcId="{7BDA8959-F7EC-4076-81CA-2D52DA475B1A}" destId="{E32030A7-5039-43F0-816E-F430F6F67526}" srcOrd="3" destOrd="0" presId="urn:microsoft.com/office/officeart/2005/8/layout/hierarchy2"/>
    <dgm:cxn modelId="{1ED67876-6F57-47F3-AB07-BF2093178C46}" type="presParOf" srcId="{E32030A7-5039-43F0-816E-F430F6F67526}" destId="{168C55DD-E746-484C-9ECE-0DE28460F2CE}" srcOrd="0" destOrd="0" presId="urn:microsoft.com/office/officeart/2005/8/layout/hierarchy2"/>
    <dgm:cxn modelId="{EBCF6B43-0A92-4B9E-9F61-A3232D8D592C}" type="presParOf" srcId="{E32030A7-5039-43F0-816E-F430F6F67526}" destId="{AC48AA43-FC3B-4907-80F5-7FC211223161}" srcOrd="1" destOrd="0" presId="urn:microsoft.com/office/officeart/2005/8/layout/hierarchy2"/>
    <dgm:cxn modelId="{5B5361F5-C007-4B18-9911-0F186280855F}" type="presParOf" srcId="{10AB9305-D3BB-4B42-8529-EE922EC2E08E}" destId="{82A51401-357F-44AF-8D24-3DD6147FA212}" srcOrd="2" destOrd="0" presId="urn:microsoft.com/office/officeart/2005/8/layout/hierarchy2"/>
    <dgm:cxn modelId="{F6B389C0-8F47-4AB2-AFB5-943F98877A9C}" type="presParOf" srcId="{82A51401-357F-44AF-8D24-3DD6147FA212}" destId="{3CF9B369-A132-444B-942E-B84A5DEA9367}" srcOrd="0" destOrd="0" presId="urn:microsoft.com/office/officeart/2005/8/layout/hierarchy2"/>
    <dgm:cxn modelId="{DF1064BF-329B-4207-A0B0-4B249F597DF2}" type="presParOf" srcId="{10AB9305-D3BB-4B42-8529-EE922EC2E08E}" destId="{AF4F1966-C187-4FD1-862C-3960FC933D69}" srcOrd="3" destOrd="0" presId="urn:microsoft.com/office/officeart/2005/8/layout/hierarchy2"/>
    <dgm:cxn modelId="{2A7EBCB4-687B-4EAE-BA02-6C077F010104}" type="presParOf" srcId="{AF4F1966-C187-4FD1-862C-3960FC933D69}" destId="{2E672FBF-AFA3-42CD-9394-5AB35A6CFEDF}" srcOrd="0" destOrd="0" presId="urn:microsoft.com/office/officeart/2005/8/layout/hierarchy2"/>
    <dgm:cxn modelId="{B565E2EB-11D2-4194-9888-CA7FD6F4585B}" type="presParOf" srcId="{AF4F1966-C187-4FD1-862C-3960FC933D69}" destId="{E76402B9-C4D5-40FC-A191-8604C57C565F}" srcOrd="1" destOrd="0" presId="urn:microsoft.com/office/officeart/2005/8/layout/hierarchy2"/>
    <dgm:cxn modelId="{72DC2A00-A1EE-48A2-8E6E-B7861A04146C}" type="presParOf" srcId="{624B7DAF-6002-4171-B2EE-7E8BBDA71736}" destId="{53F9ABC2-CE1E-43CC-A4A5-A2AD16CB69F2}" srcOrd="2" destOrd="0" presId="urn:microsoft.com/office/officeart/2005/8/layout/hierarchy2"/>
    <dgm:cxn modelId="{14C7FAC4-2BC8-42D4-86EC-E314F39FDC6D}" type="presParOf" srcId="{53F9ABC2-CE1E-43CC-A4A5-A2AD16CB69F2}" destId="{68886B4B-20BE-4E7C-9434-B32F4A45D569}" srcOrd="0" destOrd="0" presId="urn:microsoft.com/office/officeart/2005/8/layout/hierarchy2"/>
    <dgm:cxn modelId="{635E2845-F979-48A4-9A1F-E92317131EA7}" type="presParOf" srcId="{624B7DAF-6002-4171-B2EE-7E8BBDA71736}" destId="{29204930-3952-47DA-9E87-B31B71850A0B}" srcOrd="3" destOrd="0" presId="urn:microsoft.com/office/officeart/2005/8/layout/hierarchy2"/>
    <dgm:cxn modelId="{291536A7-BEA7-4E6B-AB10-1EAF2AF098CE}" type="presParOf" srcId="{29204930-3952-47DA-9E87-B31B71850A0B}" destId="{618187DE-1927-4A33-8C5C-63CA2BA4B5B3}" srcOrd="0" destOrd="0" presId="urn:microsoft.com/office/officeart/2005/8/layout/hierarchy2"/>
    <dgm:cxn modelId="{9870CA34-D0CE-4410-B049-C4C0436D3A75}" type="presParOf" srcId="{29204930-3952-47DA-9E87-B31B71850A0B}" destId="{7347418E-E0D0-4520-BB0E-C875E9CB54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81AE8-F7F6-42D6-8CCF-7CA3D277BF1E}">
      <dsp:nvSpPr>
        <dsp:cNvPr id="0" name=""/>
        <dsp:cNvSpPr/>
      </dsp:nvSpPr>
      <dsp:spPr>
        <a:xfrm>
          <a:off x="2539127" y="1949307"/>
          <a:ext cx="1628772" cy="1108710"/>
        </a:xfrm>
        <a:prstGeom prst="roundRect">
          <a:avLst/>
        </a:prstGeom>
        <a:solidFill>
          <a:srgbClr val="CC6600">
            <a:alpha val="90000"/>
          </a:srgb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Calibri" pitchFamily="34" charset="0"/>
              <a:cs typeface="Calibri" pitchFamily="34" charset="0"/>
            </a:rPr>
            <a:t>Common Core</a:t>
          </a:r>
          <a:endParaRPr lang="en-US" sz="2800" b="1" kern="1200" dirty="0">
            <a:latin typeface="Calibri" pitchFamily="34" charset="0"/>
            <a:cs typeface="Calibri" pitchFamily="34" charset="0"/>
          </a:endParaRPr>
        </a:p>
      </dsp:txBody>
      <dsp:txXfrm>
        <a:off x="2593250" y="2003430"/>
        <a:ext cx="1520526" cy="1000464"/>
      </dsp:txXfrm>
    </dsp:sp>
    <dsp:sp modelId="{8D38E621-DF6E-4321-907E-079B9FFB8616}">
      <dsp:nvSpPr>
        <dsp:cNvPr id="0" name=""/>
        <dsp:cNvSpPr/>
      </dsp:nvSpPr>
      <dsp:spPr>
        <a:xfrm rot="16206375">
          <a:off x="3219446" y="1813960"/>
          <a:ext cx="2706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693" y="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1CB3B-CBA5-4C1A-8479-AE3698617C1B}">
      <dsp:nvSpPr>
        <dsp:cNvPr id="0" name=""/>
        <dsp:cNvSpPr/>
      </dsp:nvSpPr>
      <dsp:spPr>
        <a:xfrm>
          <a:off x="2303732" y="30254"/>
          <a:ext cx="2105679" cy="1648359"/>
        </a:xfrm>
        <a:prstGeom prst="roundRect">
          <a:avLst/>
        </a:prstGeom>
        <a:solidFill>
          <a:schemeClr val="bg1">
            <a:lumMod val="95000"/>
            <a:alpha val="76667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Content Standards</a:t>
          </a:r>
          <a:endParaRPr lang="en-US" sz="2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2384198" y="110720"/>
        <a:ext cx="1944747" cy="1487427"/>
      </dsp:txXfrm>
    </dsp:sp>
    <dsp:sp modelId="{56D06A3C-7E56-46AF-8C63-2CC4DA20CE2F}">
      <dsp:nvSpPr>
        <dsp:cNvPr id="0" name=""/>
        <dsp:cNvSpPr/>
      </dsp:nvSpPr>
      <dsp:spPr>
        <a:xfrm rot="462351">
          <a:off x="4166058" y="2641205"/>
          <a:ext cx="4079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925" y="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EB114-B6B0-4E46-8F97-A7A5AC85D596}">
      <dsp:nvSpPr>
        <dsp:cNvPr id="0" name=""/>
        <dsp:cNvSpPr/>
      </dsp:nvSpPr>
      <dsp:spPr>
        <a:xfrm>
          <a:off x="4572142" y="1847851"/>
          <a:ext cx="2023313" cy="1915179"/>
        </a:xfrm>
        <a:prstGeom prst="roundRect">
          <a:avLst/>
        </a:prstGeom>
        <a:solidFill>
          <a:schemeClr val="bg1">
            <a:lumMod val="95000"/>
            <a:alpha val="63333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Instructional Shifts</a:t>
          </a:r>
          <a:endParaRPr lang="en-US" sz="25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4665633" y="1941342"/>
        <a:ext cx="1836331" cy="1728197"/>
      </dsp:txXfrm>
    </dsp:sp>
    <dsp:sp modelId="{B2DC80B1-3FF3-4B2B-A877-AA2CDEEF88E0}">
      <dsp:nvSpPr>
        <dsp:cNvPr id="0" name=""/>
        <dsp:cNvSpPr/>
      </dsp:nvSpPr>
      <dsp:spPr>
        <a:xfrm rot="10239719">
          <a:off x="2144411" y="2669814"/>
          <a:ext cx="397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348" y="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EF4B9-912F-4E45-9ED9-26394A8A99DE}">
      <dsp:nvSpPr>
        <dsp:cNvPr id="0" name=""/>
        <dsp:cNvSpPr/>
      </dsp:nvSpPr>
      <dsp:spPr>
        <a:xfrm>
          <a:off x="270856" y="1927177"/>
          <a:ext cx="1876187" cy="1858262"/>
        </a:xfrm>
        <a:prstGeom prst="roundRect">
          <a:avLst/>
        </a:prstGeom>
        <a:solidFill>
          <a:schemeClr val="bg1">
            <a:lumMod val="95000"/>
            <a:alpha val="5000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Math Practices</a:t>
          </a:r>
          <a:endParaRPr lang="en-US" sz="24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61569" y="2017890"/>
        <a:ext cx="1694761" cy="1676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DE0D4-A08E-47D6-B217-7E22DE9C5BE0}">
      <dsp:nvSpPr>
        <dsp:cNvPr id="0" name=""/>
        <dsp:cNvSpPr/>
      </dsp:nvSpPr>
      <dsp:spPr>
        <a:xfrm>
          <a:off x="1476097" y="-128497"/>
          <a:ext cx="5349059" cy="5349059"/>
        </a:xfrm>
        <a:prstGeom prst="circularArrow">
          <a:avLst>
            <a:gd name="adj1" fmla="val 5544"/>
            <a:gd name="adj2" fmla="val 330680"/>
            <a:gd name="adj3" fmla="val 14126948"/>
            <a:gd name="adj4" fmla="val 17175833"/>
            <a:gd name="adj5" fmla="val 5757"/>
          </a:avLst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CF584-12BE-4EED-95F5-A7CAD4671CE4}">
      <dsp:nvSpPr>
        <dsp:cNvPr id="0" name=""/>
        <dsp:cNvSpPr/>
      </dsp:nvSpPr>
      <dsp:spPr>
        <a:xfrm>
          <a:off x="3092694" y="1359"/>
          <a:ext cx="2115865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Standards Interpretation</a:t>
          </a:r>
          <a:endParaRPr lang="en-US" sz="2200" b="1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3133830" y="42495"/>
        <a:ext cx="2033593" cy="760406"/>
      </dsp:txXfrm>
    </dsp:sp>
    <dsp:sp modelId="{CF8D3431-04A6-45E8-8682-AFD3613FCC39}">
      <dsp:nvSpPr>
        <dsp:cNvPr id="0" name=""/>
        <dsp:cNvSpPr/>
      </dsp:nvSpPr>
      <dsp:spPr>
        <a:xfrm>
          <a:off x="5107045" y="1121456"/>
          <a:ext cx="2439336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Expected Evidence of  Student Learning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5148181" y="1162592"/>
        <a:ext cx="2357064" cy="760406"/>
      </dsp:txXfrm>
    </dsp:sp>
    <dsp:sp modelId="{2BFD1565-4EAD-453A-A1EB-B4A8AE8DE325}">
      <dsp:nvSpPr>
        <dsp:cNvPr id="0" name=""/>
        <dsp:cNvSpPr/>
      </dsp:nvSpPr>
      <dsp:spPr>
        <a:xfrm>
          <a:off x="5039841" y="2550773"/>
          <a:ext cx="2731357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Text-based Discussion (Research)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5080977" y="2591909"/>
        <a:ext cx="2649085" cy="760406"/>
      </dsp:txXfrm>
    </dsp:sp>
    <dsp:sp modelId="{24D19255-2E17-4AFC-843B-092C5F91F3E8}">
      <dsp:nvSpPr>
        <dsp:cNvPr id="0" name=""/>
        <dsp:cNvSpPr/>
      </dsp:nvSpPr>
      <dsp:spPr>
        <a:xfrm>
          <a:off x="4449712" y="3996194"/>
          <a:ext cx="2639067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Model Construction (Trying on the work)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4490848" y="4037330"/>
        <a:ext cx="2556795" cy="760406"/>
      </dsp:txXfrm>
    </dsp:sp>
    <dsp:sp modelId="{6AE25C80-735F-432C-B74E-9A25FF99A513}">
      <dsp:nvSpPr>
        <dsp:cNvPr id="0" name=""/>
        <dsp:cNvSpPr/>
      </dsp:nvSpPr>
      <dsp:spPr>
        <a:xfrm>
          <a:off x="1287025" y="3996186"/>
          <a:ext cx="2542395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Task &amp;                  Instructional Plan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1328161" y="4037322"/>
        <a:ext cx="2460123" cy="760406"/>
      </dsp:txXfrm>
    </dsp:sp>
    <dsp:sp modelId="{5F738F5F-C539-4510-95D5-87F175A55C30}">
      <dsp:nvSpPr>
        <dsp:cNvPr id="0" name=""/>
        <dsp:cNvSpPr/>
      </dsp:nvSpPr>
      <dsp:spPr>
        <a:xfrm>
          <a:off x="689845" y="2621989"/>
          <a:ext cx="2455566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Student Work Examination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730981" y="2663125"/>
        <a:ext cx="2373294" cy="760406"/>
      </dsp:txXfrm>
    </dsp:sp>
    <dsp:sp modelId="{5248F340-0121-4519-B526-55F8FADDEC78}">
      <dsp:nvSpPr>
        <dsp:cNvPr id="0" name=""/>
        <dsp:cNvSpPr/>
      </dsp:nvSpPr>
      <dsp:spPr>
        <a:xfrm>
          <a:off x="976872" y="1055027"/>
          <a:ext cx="2316608" cy="8426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C66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rPr>
            <a:t>Revision of Task &amp;                 Instructional Plan</a:t>
          </a:r>
          <a:endParaRPr lang="en-US" sz="2000" b="1" kern="1200" dirty="0">
            <a:solidFill>
              <a:srgbClr val="000000"/>
            </a:solidFill>
            <a:latin typeface="Calibri" pitchFamily="34" charset="0"/>
            <a:cs typeface="Calibri" pitchFamily="34" charset="0"/>
          </a:endParaRPr>
        </a:p>
      </dsp:txBody>
      <dsp:txXfrm>
        <a:off x="1018008" y="1096163"/>
        <a:ext cx="2234336" cy="760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2DAF8-9EC1-4664-82F9-C95FD14649C4}">
      <dsp:nvSpPr>
        <dsp:cNvPr id="0" name=""/>
        <dsp:cNvSpPr/>
      </dsp:nvSpPr>
      <dsp:spPr>
        <a:xfrm>
          <a:off x="4576" y="2217548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6th Grade</a:t>
          </a:r>
        </a:p>
      </dsp:txBody>
      <dsp:txXfrm>
        <a:off x="16981" y="2229953"/>
        <a:ext cx="822235" cy="398712"/>
      </dsp:txXfrm>
    </dsp:sp>
    <dsp:sp modelId="{16ECF097-2AA9-4F6D-A3F4-0F123DDE2C71}">
      <dsp:nvSpPr>
        <dsp:cNvPr id="0" name=""/>
        <dsp:cNvSpPr/>
      </dsp:nvSpPr>
      <dsp:spPr>
        <a:xfrm rot="19457599">
          <a:off x="812403" y="2298284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0600" y="2297116"/>
        <a:ext cx="20862" cy="20862"/>
      </dsp:txXfrm>
    </dsp:sp>
    <dsp:sp modelId="{83163954-0723-4795-91B6-BAEE83FFDA68}">
      <dsp:nvSpPr>
        <dsp:cNvPr id="0" name=""/>
        <dsp:cNvSpPr/>
      </dsp:nvSpPr>
      <dsp:spPr>
        <a:xfrm>
          <a:off x="1190440" y="1974023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7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 Grade</a:t>
          </a:r>
        </a:p>
      </dsp:txBody>
      <dsp:txXfrm>
        <a:off x="1202845" y="1986428"/>
        <a:ext cx="822235" cy="398712"/>
      </dsp:txXfrm>
    </dsp:sp>
    <dsp:sp modelId="{B6FE73F7-D45F-416F-A2C8-F4A1DEF42F24}">
      <dsp:nvSpPr>
        <dsp:cNvPr id="0" name=""/>
        <dsp:cNvSpPr/>
      </dsp:nvSpPr>
      <dsp:spPr>
        <a:xfrm rot="19457599">
          <a:off x="1998267" y="2054758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6464" y="2053590"/>
        <a:ext cx="20862" cy="20862"/>
      </dsp:txXfrm>
    </dsp:sp>
    <dsp:sp modelId="{C451FC3A-49AE-47AE-8151-94E4A9CFBE1E}">
      <dsp:nvSpPr>
        <dsp:cNvPr id="0" name=""/>
        <dsp:cNvSpPr/>
      </dsp:nvSpPr>
      <dsp:spPr>
        <a:xfrm>
          <a:off x="2376304" y="1730497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8th grade</a:t>
          </a:r>
        </a:p>
      </dsp:txBody>
      <dsp:txXfrm>
        <a:off x="2388709" y="1742902"/>
        <a:ext cx="822235" cy="398712"/>
      </dsp:txXfrm>
    </dsp:sp>
    <dsp:sp modelId="{C10682FB-6713-4719-95E8-A0FAF9805021}">
      <dsp:nvSpPr>
        <dsp:cNvPr id="0" name=""/>
        <dsp:cNvSpPr/>
      </dsp:nvSpPr>
      <dsp:spPr>
        <a:xfrm>
          <a:off x="3223350" y="1932995"/>
          <a:ext cx="338818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338818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4289" y="1933788"/>
        <a:ext cx="16940" cy="16940"/>
      </dsp:txXfrm>
    </dsp:sp>
    <dsp:sp modelId="{CFCED3E6-465F-416A-810D-899E40F60F04}">
      <dsp:nvSpPr>
        <dsp:cNvPr id="0" name=""/>
        <dsp:cNvSpPr/>
      </dsp:nvSpPr>
      <dsp:spPr>
        <a:xfrm>
          <a:off x="3562168" y="1730497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Math 1</a:t>
          </a:r>
          <a:endParaRPr lang="en-US" sz="1300" kern="1200" dirty="0"/>
        </a:p>
      </dsp:txBody>
      <dsp:txXfrm>
        <a:off x="3574573" y="1742902"/>
        <a:ext cx="822235" cy="398712"/>
      </dsp:txXfrm>
    </dsp:sp>
    <dsp:sp modelId="{57CC6D43-2BA1-4C00-BAFD-D7E5824B0CCF}">
      <dsp:nvSpPr>
        <dsp:cNvPr id="0" name=""/>
        <dsp:cNvSpPr/>
      </dsp:nvSpPr>
      <dsp:spPr>
        <a:xfrm rot="19457599">
          <a:off x="4369995" y="1811232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8192" y="1810064"/>
        <a:ext cx="20862" cy="20862"/>
      </dsp:txXfrm>
    </dsp:sp>
    <dsp:sp modelId="{D3082D9B-8090-486C-9627-415B30CFA2D8}">
      <dsp:nvSpPr>
        <dsp:cNvPr id="0" name=""/>
        <dsp:cNvSpPr/>
      </dsp:nvSpPr>
      <dsp:spPr>
        <a:xfrm>
          <a:off x="4748033" y="1486971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Math 2</a:t>
          </a:r>
        </a:p>
      </dsp:txBody>
      <dsp:txXfrm>
        <a:off x="4760438" y="1499376"/>
        <a:ext cx="822235" cy="398712"/>
      </dsp:txXfrm>
    </dsp:sp>
    <dsp:sp modelId="{843824EC-8395-4300-91EF-0E9835852B0A}">
      <dsp:nvSpPr>
        <dsp:cNvPr id="0" name=""/>
        <dsp:cNvSpPr/>
      </dsp:nvSpPr>
      <dsp:spPr>
        <a:xfrm rot="19457599">
          <a:off x="5555860" y="1567707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4056" y="1566539"/>
        <a:ext cx="20862" cy="20862"/>
      </dsp:txXfrm>
    </dsp:sp>
    <dsp:sp modelId="{2541A457-87EA-493F-BF0B-98DF0A661DAA}">
      <dsp:nvSpPr>
        <dsp:cNvPr id="0" name=""/>
        <dsp:cNvSpPr/>
      </dsp:nvSpPr>
      <dsp:spPr>
        <a:xfrm>
          <a:off x="5933897" y="1243446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Math 3</a:t>
          </a:r>
        </a:p>
      </dsp:txBody>
      <dsp:txXfrm>
        <a:off x="5946302" y="1255851"/>
        <a:ext cx="822235" cy="398712"/>
      </dsp:txXfrm>
    </dsp:sp>
    <dsp:sp modelId="{C2369CC4-DEA3-4CF1-A77D-3D81D2191F8E}">
      <dsp:nvSpPr>
        <dsp:cNvPr id="0" name=""/>
        <dsp:cNvSpPr/>
      </dsp:nvSpPr>
      <dsp:spPr>
        <a:xfrm>
          <a:off x="6780943" y="1445944"/>
          <a:ext cx="338818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338818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41881" y="1446737"/>
        <a:ext cx="16940" cy="16940"/>
      </dsp:txXfrm>
    </dsp:sp>
    <dsp:sp modelId="{25B59C69-F6A1-4BDF-AC9B-63B3BDC3E04A}">
      <dsp:nvSpPr>
        <dsp:cNvPr id="0" name=""/>
        <dsp:cNvSpPr/>
      </dsp:nvSpPr>
      <dsp:spPr>
        <a:xfrm>
          <a:off x="7119761" y="1243446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Pre Calculus</a:t>
          </a:r>
        </a:p>
      </dsp:txBody>
      <dsp:txXfrm>
        <a:off x="7132166" y="1255851"/>
        <a:ext cx="822235" cy="398712"/>
      </dsp:txXfrm>
    </dsp:sp>
    <dsp:sp modelId="{374CC892-94D3-4110-8035-306DE2A1CEAC}">
      <dsp:nvSpPr>
        <dsp:cNvPr id="0" name=""/>
        <dsp:cNvSpPr/>
      </dsp:nvSpPr>
      <dsp:spPr>
        <a:xfrm>
          <a:off x="7966807" y="1445944"/>
          <a:ext cx="338818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338818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127745" y="1446737"/>
        <a:ext cx="16940" cy="16940"/>
      </dsp:txXfrm>
    </dsp:sp>
    <dsp:sp modelId="{3FA45022-7E86-49F8-B245-AB9E7AADA985}">
      <dsp:nvSpPr>
        <dsp:cNvPr id="0" name=""/>
        <dsp:cNvSpPr/>
      </dsp:nvSpPr>
      <dsp:spPr>
        <a:xfrm>
          <a:off x="8305625" y="1230202"/>
          <a:ext cx="833798" cy="4500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 Calculus</a:t>
          </a:r>
          <a:endParaRPr lang="en-US" sz="1400" kern="1200" dirty="0"/>
        </a:p>
      </dsp:txBody>
      <dsp:txXfrm>
        <a:off x="8318805" y="1243382"/>
        <a:ext cx="807438" cy="423650"/>
      </dsp:txXfrm>
    </dsp:sp>
    <dsp:sp modelId="{5853F818-482D-4018-9983-A0801745C674}">
      <dsp:nvSpPr>
        <dsp:cNvPr id="0" name=""/>
        <dsp:cNvSpPr/>
      </dsp:nvSpPr>
      <dsp:spPr>
        <a:xfrm rot="2142401">
          <a:off x="5555860" y="1811232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4056" y="1810064"/>
        <a:ext cx="20862" cy="20862"/>
      </dsp:txXfrm>
    </dsp:sp>
    <dsp:sp modelId="{2659F2BF-CC40-4679-B225-710E9157EBB8}">
      <dsp:nvSpPr>
        <dsp:cNvPr id="0" name=""/>
        <dsp:cNvSpPr/>
      </dsp:nvSpPr>
      <dsp:spPr>
        <a:xfrm>
          <a:off x="5933897" y="1730497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Math 3</a:t>
          </a:r>
          <a:r>
            <a:rPr lang="en-US" sz="1300" kern="1200" baseline="30000"/>
            <a:t>+</a:t>
          </a:r>
        </a:p>
      </dsp:txBody>
      <dsp:txXfrm>
        <a:off x="5946302" y="1742902"/>
        <a:ext cx="822235" cy="398712"/>
      </dsp:txXfrm>
    </dsp:sp>
    <dsp:sp modelId="{A9F427E5-22C9-4015-86AE-C8560B9662C4}">
      <dsp:nvSpPr>
        <dsp:cNvPr id="0" name=""/>
        <dsp:cNvSpPr/>
      </dsp:nvSpPr>
      <dsp:spPr>
        <a:xfrm rot="2142401">
          <a:off x="4369995" y="2054758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68192" y="2053590"/>
        <a:ext cx="20862" cy="20862"/>
      </dsp:txXfrm>
    </dsp:sp>
    <dsp:sp modelId="{168C55DD-E746-484C-9ECE-0DE28460F2CE}">
      <dsp:nvSpPr>
        <dsp:cNvPr id="0" name=""/>
        <dsp:cNvSpPr/>
      </dsp:nvSpPr>
      <dsp:spPr>
        <a:xfrm>
          <a:off x="4748033" y="1974023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Math 2</a:t>
          </a:r>
          <a:r>
            <a:rPr lang="en-US" sz="1300" kern="1200" baseline="30000"/>
            <a:t>+</a:t>
          </a:r>
        </a:p>
      </dsp:txBody>
      <dsp:txXfrm>
        <a:off x="4760438" y="1986428"/>
        <a:ext cx="822235" cy="398712"/>
      </dsp:txXfrm>
    </dsp:sp>
    <dsp:sp modelId="{82A51401-357F-44AF-8D24-3DD6147FA212}">
      <dsp:nvSpPr>
        <dsp:cNvPr id="0" name=""/>
        <dsp:cNvSpPr/>
      </dsp:nvSpPr>
      <dsp:spPr>
        <a:xfrm rot="2142401">
          <a:off x="1998267" y="2298284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6464" y="2297116"/>
        <a:ext cx="20862" cy="20862"/>
      </dsp:txXfrm>
    </dsp:sp>
    <dsp:sp modelId="{2E672FBF-AFA3-42CD-9394-5AB35A6CFEDF}">
      <dsp:nvSpPr>
        <dsp:cNvPr id="0" name=""/>
        <dsp:cNvSpPr/>
      </dsp:nvSpPr>
      <dsp:spPr>
        <a:xfrm>
          <a:off x="2376304" y="2217548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8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/Math </a:t>
          </a:r>
          <a:r>
            <a:rPr lang="en-US" sz="1300" kern="1200" dirty="0"/>
            <a:t>1</a:t>
          </a:r>
        </a:p>
      </dsp:txBody>
      <dsp:txXfrm>
        <a:off x="2388709" y="2229953"/>
        <a:ext cx="822235" cy="398712"/>
      </dsp:txXfrm>
    </dsp:sp>
    <dsp:sp modelId="{53F9ABC2-CE1E-43CC-A4A5-A2AD16CB69F2}">
      <dsp:nvSpPr>
        <dsp:cNvPr id="0" name=""/>
        <dsp:cNvSpPr/>
      </dsp:nvSpPr>
      <dsp:spPr>
        <a:xfrm rot="2142401">
          <a:off x="812403" y="2541809"/>
          <a:ext cx="417256" cy="18526"/>
        </a:xfrm>
        <a:custGeom>
          <a:avLst/>
          <a:gdLst/>
          <a:ahLst/>
          <a:cxnLst/>
          <a:rect l="0" t="0" r="0" b="0"/>
          <a:pathLst>
            <a:path>
              <a:moveTo>
                <a:pt x="0" y="9263"/>
              </a:moveTo>
              <a:lnTo>
                <a:pt x="417256" y="926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0600" y="2540641"/>
        <a:ext cx="20862" cy="20862"/>
      </dsp:txXfrm>
    </dsp:sp>
    <dsp:sp modelId="{618187DE-1927-4A33-8C5C-63CA2BA4B5B3}">
      <dsp:nvSpPr>
        <dsp:cNvPr id="0" name=""/>
        <dsp:cNvSpPr/>
      </dsp:nvSpPr>
      <dsp:spPr>
        <a:xfrm>
          <a:off x="1190440" y="2461074"/>
          <a:ext cx="847045" cy="4235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7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/8</a:t>
          </a:r>
          <a:r>
            <a:rPr lang="en-US" sz="1300" kern="1200" baseline="30000" dirty="0" smtClean="0"/>
            <a:t>th</a:t>
          </a:r>
          <a:r>
            <a:rPr lang="en-US" sz="1300" kern="1200" dirty="0" smtClean="0"/>
            <a:t> Gr</a:t>
          </a:r>
          <a:endParaRPr lang="en-US" sz="1300" kern="1200" dirty="0"/>
        </a:p>
      </dsp:txBody>
      <dsp:txXfrm>
        <a:off x="1202845" y="2473479"/>
        <a:ext cx="822235" cy="398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9B404-3D10-47C0-8200-EDEE11FBA788}" type="datetimeFigureOut">
              <a:rPr lang="en-US" smtClean="0"/>
              <a:t>10/30/13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4835B-D7A5-4DE3-9846-EB0773563B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14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C79186-1B37-4930-BD66-BB8AEF91AD58}" type="datetimeFigureOut">
              <a:rPr lang="en-US" smtClean="0"/>
              <a:t>10/30/13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BE1ECE7-50EE-43D6-AA47-5255A38871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18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Iris</a:t>
            </a:r>
          </a:p>
          <a:p>
            <a:pPr eaLnBrk="1" hangingPunct="1">
              <a:spcBef>
                <a:spcPct val="0"/>
              </a:spcBef>
            </a:pPr>
            <a:r>
              <a:rPr lang="en-US" sz="1200" dirty="0" smtClean="0"/>
              <a:t>Ask audience (have them raise hands – take quick</a:t>
            </a:r>
            <a:r>
              <a:rPr lang="en-US" sz="1200" baseline="0" dirty="0" smtClean="0"/>
              <a:t> poll</a:t>
            </a:r>
            <a:r>
              <a:rPr lang="en-US" sz="1200" dirty="0" smtClean="0"/>
              <a:t>):</a:t>
            </a:r>
          </a:p>
          <a:p>
            <a:pPr eaLnBrk="1" hangingPunct="1">
              <a:spcBef>
                <a:spcPct val="0"/>
              </a:spcBef>
            </a:pPr>
            <a:r>
              <a:rPr lang="en-US" sz="1200" dirty="0" smtClean="0"/>
              <a:t>1) What does math in your high school look like in 2014-2015… How many of you have decided to do</a:t>
            </a:r>
            <a:r>
              <a:rPr lang="en-US" sz="1200" baseline="0" dirty="0" smtClean="0"/>
              <a:t> a “Traditional” Pathway of Algebra, Geometry, and Algebra 2? How many of you have decided to do an “Integrated” Pathway of Math 1, Math 2, and Math 3 ?</a:t>
            </a:r>
            <a:br>
              <a:rPr lang="en-US" sz="1200" baseline="0" dirty="0" smtClean="0"/>
            </a:br>
            <a:r>
              <a:rPr lang="en-US" sz="1200" baseline="0" dirty="0" smtClean="0"/>
              <a:t>2) How many of you have coaches to help implement your Common Core Math implementation?</a:t>
            </a:r>
          </a:p>
          <a:p>
            <a:pPr eaLnBrk="1" hangingPunct="1">
              <a:spcBef>
                <a:spcPct val="0"/>
              </a:spcBef>
            </a:pPr>
            <a:r>
              <a:rPr lang="en-US" sz="1200" baseline="0" dirty="0" smtClean="0"/>
              <a:t>3) How many of you are implementing Common Core aligned benchmark assessments this school year?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54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Suzie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2014-2015 we will offer Math 1 only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2015-2016 we will offer Math 1 and Math 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2016-2017 we will offer Math 1, Math 2, and Math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“Higher-Level Math” refers to courses like AP Calculus, AP Statistics, and any other college-level courses that our high schools may offer in the future.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who do continue on a traditional pathway of Algebra, Geometry, Algebra II will be taking Common Core (CC) Algebra, Geometry, and Algebra II which will prepare them for the 11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assessment.  Placement criteria is in development.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Suzie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a sample course progression, which shows the courses that middle school and high school students will have the opportunity to take</a:t>
            </a:r>
            <a:r>
              <a:rPr lang="en-US" baseline="0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Suzie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Iris</a:t>
            </a:r>
          </a:p>
          <a:p>
            <a:r>
              <a:rPr lang="en-US" dirty="0" smtClean="0"/>
              <a:t>Take a minute to look at the framework</a:t>
            </a:r>
            <a:r>
              <a:rPr lang="en-US" baseline="0" dirty="0" smtClean="0"/>
              <a:t> - w</a:t>
            </a:r>
            <a:r>
              <a:rPr lang="en-US" dirty="0" smtClean="0"/>
              <a:t>hat does</a:t>
            </a:r>
            <a:r>
              <a:rPr lang="en-US" baseline="0" dirty="0" smtClean="0"/>
              <a:t> it mean to you? </a:t>
            </a:r>
          </a:p>
          <a:p>
            <a:r>
              <a:rPr lang="en-US" baseline="0" dirty="0" smtClean="0"/>
              <a:t>20 seconds to individually reflect on it, turn to a partner and ask questions or share your thinking.  Presenter (Iris) shares the kinds of discussion that we heard participants speaking about with their partner. </a:t>
            </a:r>
          </a:p>
          <a:p>
            <a:r>
              <a:rPr lang="en-US" baseline="0" dirty="0" smtClean="0"/>
              <a:t>Show of hands – does this reflect what your conversation actually was?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Iris</a:t>
            </a:r>
          </a:p>
          <a:p>
            <a:r>
              <a:rPr lang="en-US" dirty="0" smtClean="0"/>
              <a:t>This is our inquiry-based</a:t>
            </a:r>
            <a:r>
              <a:rPr lang="en-US" baseline="0" dirty="0" smtClean="0"/>
              <a:t> design methodology wheel.  It is how we engage in professional learning in our school district.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75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99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Suzie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ECE7-50EE-43D6-AA47-5255A38871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5166" indent="0" algn="ctr">
              <a:buNone/>
              <a:defRPr sz="2000"/>
            </a:lvl2pPr>
            <a:lvl3pPr marL="910331" indent="0" algn="ctr">
              <a:buNone/>
              <a:defRPr sz="1800"/>
            </a:lvl3pPr>
            <a:lvl4pPr marL="1365498" indent="0" algn="ctr">
              <a:buNone/>
              <a:defRPr sz="1600"/>
            </a:lvl4pPr>
            <a:lvl5pPr marL="1820664" indent="0" algn="ctr">
              <a:buNone/>
              <a:defRPr sz="1600"/>
            </a:lvl5pPr>
            <a:lvl6pPr marL="2275830" indent="0" algn="ctr">
              <a:buNone/>
              <a:defRPr sz="1600"/>
            </a:lvl6pPr>
            <a:lvl7pPr marL="2730995" indent="0" algn="ctr">
              <a:buNone/>
              <a:defRPr sz="1600"/>
            </a:lvl7pPr>
            <a:lvl8pPr marL="3186162" indent="0" algn="ctr">
              <a:buNone/>
              <a:defRPr sz="1600"/>
            </a:lvl8pPr>
            <a:lvl9pPr marL="364132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234A-1FAF-4DAA-B187-A3F5479A5A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7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02CA-0084-4A56-8419-36ACA19A1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8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16-B745-430A-B029-437EF208A5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E229-D9FA-4FBC-BDC6-E7E159A711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6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51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03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5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0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7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09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861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413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5A0C-6294-419D-90E5-D4DD460D04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6FCC-B926-4C66-9FD4-68B2C9266C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166" indent="0">
              <a:buNone/>
              <a:defRPr sz="2000" b="1"/>
            </a:lvl2pPr>
            <a:lvl3pPr marL="910331" indent="0">
              <a:buNone/>
              <a:defRPr sz="1800" b="1"/>
            </a:lvl3pPr>
            <a:lvl4pPr marL="1365498" indent="0">
              <a:buNone/>
              <a:defRPr sz="1600" b="1"/>
            </a:lvl4pPr>
            <a:lvl5pPr marL="1820664" indent="0">
              <a:buNone/>
              <a:defRPr sz="1600" b="1"/>
            </a:lvl5pPr>
            <a:lvl6pPr marL="2275830" indent="0">
              <a:buNone/>
              <a:defRPr sz="1600" b="1"/>
            </a:lvl6pPr>
            <a:lvl7pPr marL="2730995" indent="0">
              <a:buNone/>
              <a:defRPr sz="1600" b="1"/>
            </a:lvl7pPr>
            <a:lvl8pPr marL="3186162" indent="0">
              <a:buNone/>
              <a:defRPr sz="1600" b="1"/>
            </a:lvl8pPr>
            <a:lvl9pPr marL="36413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166" indent="0">
              <a:buNone/>
              <a:defRPr sz="2000" b="1"/>
            </a:lvl2pPr>
            <a:lvl3pPr marL="910331" indent="0">
              <a:buNone/>
              <a:defRPr sz="1800" b="1"/>
            </a:lvl3pPr>
            <a:lvl4pPr marL="1365498" indent="0">
              <a:buNone/>
              <a:defRPr sz="1600" b="1"/>
            </a:lvl4pPr>
            <a:lvl5pPr marL="1820664" indent="0">
              <a:buNone/>
              <a:defRPr sz="1600" b="1"/>
            </a:lvl5pPr>
            <a:lvl6pPr marL="2275830" indent="0">
              <a:buNone/>
              <a:defRPr sz="1600" b="1"/>
            </a:lvl6pPr>
            <a:lvl7pPr marL="2730995" indent="0">
              <a:buNone/>
              <a:defRPr sz="1600" b="1"/>
            </a:lvl7pPr>
            <a:lvl8pPr marL="3186162" indent="0">
              <a:buNone/>
              <a:defRPr sz="1600" b="1"/>
            </a:lvl8pPr>
            <a:lvl9pPr marL="36413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FCDB-982D-4944-B55F-D18F7832CF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9598-7DB5-445D-930C-A6BBFE0BF3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1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41768" y="165166"/>
            <a:ext cx="3274829" cy="78009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8169" y="945263"/>
            <a:ext cx="9115832" cy="8931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9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166" indent="0">
              <a:buNone/>
              <a:defRPr sz="1400"/>
            </a:lvl2pPr>
            <a:lvl3pPr marL="910331" indent="0">
              <a:buNone/>
              <a:defRPr sz="1200"/>
            </a:lvl3pPr>
            <a:lvl4pPr marL="1365498" indent="0">
              <a:buNone/>
              <a:defRPr sz="1000"/>
            </a:lvl4pPr>
            <a:lvl5pPr marL="1820664" indent="0">
              <a:buNone/>
              <a:defRPr sz="1000"/>
            </a:lvl5pPr>
            <a:lvl6pPr marL="2275830" indent="0">
              <a:buNone/>
              <a:defRPr sz="1000"/>
            </a:lvl6pPr>
            <a:lvl7pPr marL="2730995" indent="0">
              <a:buNone/>
              <a:defRPr sz="1000"/>
            </a:lvl7pPr>
            <a:lvl8pPr marL="3186162" indent="0">
              <a:buNone/>
              <a:defRPr sz="1000"/>
            </a:lvl8pPr>
            <a:lvl9pPr marL="36413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0DBF1-C218-48AC-9A6C-4286D0ADA4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6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5166" indent="0">
              <a:buNone/>
              <a:defRPr sz="2800"/>
            </a:lvl2pPr>
            <a:lvl3pPr marL="910331" indent="0">
              <a:buNone/>
              <a:defRPr sz="2400"/>
            </a:lvl3pPr>
            <a:lvl4pPr marL="1365498" indent="0">
              <a:buNone/>
              <a:defRPr sz="2000"/>
            </a:lvl4pPr>
            <a:lvl5pPr marL="1820664" indent="0">
              <a:buNone/>
              <a:defRPr sz="2000"/>
            </a:lvl5pPr>
            <a:lvl6pPr marL="2275830" indent="0">
              <a:buNone/>
              <a:defRPr sz="2000"/>
            </a:lvl6pPr>
            <a:lvl7pPr marL="2730995" indent="0">
              <a:buNone/>
              <a:defRPr sz="2000"/>
            </a:lvl7pPr>
            <a:lvl8pPr marL="3186162" indent="0">
              <a:buNone/>
              <a:defRPr sz="2000"/>
            </a:lvl8pPr>
            <a:lvl9pPr marL="3641328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5166" indent="0">
              <a:buNone/>
              <a:defRPr sz="1400"/>
            </a:lvl2pPr>
            <a:lvl3pPr marL="910331" indent="0">
              <a:buNone/>
              <a:defRPr sz="1200"/>
            </a:lvl3pPr>
            <a:lvl4pPr marL="1365498" indent="0">
              <a:buNone/>
              <a:defRPr sz="1000"/>
            </a:lvl4pPr>
            <a:lvl5pPr marL="1820664" indent="0">
              <a:buNone/>
              <a:defRPr sz="1000"/>
            </a:lvl5pPr>
            <a:lvl6pPr marL="2275830" indent="0">
              <a:buNone/>
              <a:defRPr sz="1000"/>
            </a:lvl6pPr>
            <a:lvl7pPr marL="2730995" indent="0">
              <a:buNone/>
              <a:defRPr sz="1000"/>
            </a:lvl7pPr>
            <a:lvl8pPr marL="3186162" indent="0">
              <a:buNone/>
              <a:defRPr sz="1000"/>
            </a:lvl8pPr>
            <a:lvl9pPr marL="36413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3186-4BE2-4203-932F-AB396F4603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85341" tIns="42670" rIns="85341" bIns="4267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85341" tIns="42670" rIns="85341" bIns="426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85341" tIns="42670" rIns="85341" bIns="4267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1"/>
            <a:fld id="{442B27A1-E63C-4572-824A-DBABC10A49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1"/>
              <a:t>10/30/13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85341" tIns="42670" rIns="85341" bIns="4267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1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85341" tIns="42670" rIns="85341" bIns="4267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1"/>
            <a:fld id="{7A059683-00B4-4106-94BE-DCBE475237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261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6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033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583" indent="-227583" algn="l" defTabSz="910331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2749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7915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081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47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03413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58579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44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911" indent="-227583" algn="l" defTabSz="910331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166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331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498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664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830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995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6162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1328" algn="l" defTabSz="9103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sd.edu/common-core" TargetMode="External"/><Relationship Id="rId4" Type="http://schemas.openxmlformats.org/officeDocument/2006/relationships/hyperlink" Target="mailto:Iris-Taylor@scusd.edu" TargetMode="External"/><Relationship Id="rId5" Type="http://schemas.openxmlformats.org/officeDocument/2006/relationships/hyperlink" Target="mailto:Mikila-Fetzer@scusd.edu" TargetMode="External"/><Relationship Id="rId6" Type="http://schemas.openxmlformats.org/officeDocument/2006/relationships/hyperlink" Target="mailto:Suzie-Craig@scusd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867" y="1691822"/>
            <a:ext cx="7231705" cy="4764373"/>
          </a:xfrm>
          <a:prstGeom prst="rect">
            <a:avLst/>
          </a:prstGeom>
        </p:spPr>
        <p:txBody>
          <a:bodyPr wrap="none" lIns="85335" tIns="42668" rIns="85335" bIns="42668">
            <a:spAutoFit/>
          </a:bodyPr>
          <a:lstStyle/>
          <a:p>
            <a:pPr algn="ctr" defTabSz="914204"/>
            <a:r>
              <a:rPr lang="en-US" sz="4100" b="1" dirty="0" smtClean="0">
                <a:solidFill>
                  <a:prstClr val="black"/>
                </a:solidFill>
              </a:rPr>
              <a:t>CMC South Conference</a:t>
            </a:r>
            <a:endParaRPr lang="en-US" sz="3400" dirty="0">
              <a:solidFill>
                <a:prstClr val="black"/>
              </a:solidFill>
            </a:endParaRPr>
          </a:p>
          <a:p>
            <a:pPr algn="ctr" defTabSz="914204">
              <a:spcAft>
                <a:spcPts val="600"/>
              </a:spcAft>
            </a:pPr>
            <a:r>
              <a:rPr lang="en-US" sz="3400" b="1" dirty="0" smtClean="0">
                <a:solidFill>
                  <a:prstClr val="black"/>
                </a:solidFill>
              </a:rPr>
              <a:t>November 1, 2013</a:t>
            </a:r>
          </a:p>
          <a:p>
            <a:pPr algn="ctr" defTabSz="914204">
              <a:spcAft>
                <a:spcPts val="600"/>
              </a:spcAft>
            </a:pPr>
            <a:endParaRPr lang="en-US" sz="3400" b="1" dirty="0">
              <a:solidFill>
                <a:prstClr val="black"/>
              </a:solidFill>
            </a:endParaRPr>
          </a:p>
          <a:p>
            <a:pPr algn="ctr" defTabSz="914204">
              <a:spcAft>
                <a:spcPts val="600"/>
              </a:spcAft>
            </a:pPr>
            <a:endParaRPr lang="en-US" sz="3400" b="1" dirty="0" smtClean="0">
              <a:solidFill>
                <a:prstClr val="black"/>
              </a:solidFill>
            </a:endParaRPr>
          </a:p>
          <a:p>
            <a:pPr algn="ctr" defTabSz="914204"/>
            <a:r>
              <a:rPr lang="en-US" sz="3400" b="1" dirty="0" smtClean="0">
                <a:solidFill>
                  <a:prstClr val="black"/>
                </a:solidFill>
              </a:rPr>
              <a:t>Sacramento City Unified School District</a:t>
            </a:r>
          </a:p>
          <a:p>
            <a:pPr algn="ctr" defTabSz="914204"/>
            <a:endParaRPr lang="en-US" sz="2800" b="1" dirty="0" smtClean="0">
              <a:solidFill>
                <a:prstClr val="black"/>
              </a:solidFill>
            </a:endParaRPr>
          </a:p>
          <a:p>
            <a:pPr algn="ctr" defTabSz="914204"/>
            <a:r>
              <a:rPr lang="en-US" sz="2800" b="1" dirty="0" smtClean="0">
                <a:solidFill>
                  <a:prstClr val="black"/>
                </a:solidFill>
              </a:rPr>
              <a:t>Iris Taylor</a:t>
            </a:r>
          </a:p>
          <a:p>
            <a:pPr algn="ctr" defTabSz="914204"/>
            <a:r>
              <a:rPr lang="en-US" sz="2800" b="1" dirty="0" smtClean="0">
                <a:solidFill>
                  <a:prstClr val="black"/>
                </a:solidFill>
              </a:rPr>
              <a:t>Mikila Fetzer</a:t>
            </a:r>
          </a:p>
          <a:p>
            <a:pPr algn="ctr" defTabSz="914204"/>
            <a:r>
              <a:rPr lang="en-US" sz="2800" b="1" dirty="0" smtClean="0">
                <a:solidFill>
                  <a:prstClr val="black"/>
                </a:solidFill>
              </a:rPr>
              <a:t>Suzie Craig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5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050" y="1063586"/>
            <a:ext cx="75819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Transition to an Integrated Pathway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96129"/>
              </p:ext>
            </p:extLst>
          </p:nvPr>
        </p:nvGraphicFramePr>
        <p:xfrm>
          <a:off x="190500" y="1752600"/>
          <a:ext cx="8763001" cy="3809999"/>
        </p:xfrm>
        <a:graphic>
          <a:graphicData uri="http://schemas.openxmlformats.org/drawingml/2006/table">
            <a:tbl>
              <a:tblPr firstRow="1" firstCol="1" bandRow="1"/>
              <a:tblGrid>
                <a:gridCol w="1665538"/>
                <a:gridCol w="683307"/>
                <a:gridCol w="1603539"/>
                <a:gridCol w="1603539"/>
                <a:gridCol w="1603539"/>
                <a:gridCol w="1603539"/>
              </a:tblGrid>
              <a:tr h="70555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Transitioning to the Math Common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Core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3-Year Roll-Out Plan of an Integrated  Pathway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2013-2014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(Currently)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2014-2015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2015-2016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2016-2017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2014-2015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6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Grade (not in Algebra or Geometry)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 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Pre-Calculus or Higher-Level Math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Algebra 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CC Geometry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CC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Algebra 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Pre-Calculus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Higher-Level Math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Geometry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CC Algebra II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Pre-Calculus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Higher-Level Math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64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Algebra 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Pre-Calculus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Higher-Level Math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905000" y="3505200"/>
            <a:ext cx="609600" cy="781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42862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5610761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 smtClean="0"/>
              <a:t>Students who take Algebra 1 in 2013-2014 will be held to certain placement criteria to determine whether they will continue on a Traditional Pathway (Algebra I, Geometry, Algebra II) or whether they will start the Integrated Pathway with Math 1 in 2014-2015.</a:t>
            </a:r>
          </a:p>
        </p:txBody>
      </p:sp>
    </p:spTree>
    <p:extLst>
      <p:ext uri="{BB962C8B-B14F-4D97-AF65-F5344CB8AC3E}">
        <p14:creationId xmlns:p14="http://schemas.microsoft.com/office/powerpoint/2010/main" val="45961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7300" y="1063586"/>
            <a:ext cx="6629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Sample Course Progression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78906373"/>
              </p:ext>
            </p:extLst>
          </p:nvPr>
        </p:nvGraphicFramePr>
        <p:xfrm>
          <a:off x="0" y="1676400"/>
          <a:ext cx="914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2482334"/>
            <a:ext cx="20574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Middle School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482334"/>
            <a:ext cx="54864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High School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" y="5105400"/>
            <a:ext cx="88392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</a:rPr>
              <a:t>Students can advance in middle school by compacting 3 </a:t>
            </a:r>
            <a:r>
              <a:rPr lang="en-US" sz="2200" dirty="0" err="1" smtClean="0">
                <a:latin typeface="Calibri" panose="020F0502020204030204" pitchFamily="34" charset="0"/>
              </a:rPr>
              <a:t>yrs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of math in 2 </a:t>
            </a:r>
            <a:r>
              <a:rPr lang="en-US" sz="2200" dirty="0" smtClean="0">
                <a:latin typeface="Calibri" panose="020F0502020204030204" pitchFamily="34" charset="0"/>
              </a:rPr>
              <a:t>yrs.</a:t>
            </a:r>
          </a:p>
          <a:p>
            <a:r>
              <a:rPr lang="en-US" sz="2200" dirty="0" smtClean="0">
                <a:latin typeface="Calibri" panose="020F0502020204030204" pitchFamily="34" charset="0"/>
              </a:rPr>
              <a:t>Students </a:t>
            </a:r>
            <a:r>
              <a:rPr lang="en-US" sz="2200" dirty="0">
                <a:latin typeface="Calibri" panose="020F0502020204030204" pitchFamily="34" charset="0"/>
              </a:rPr>
              <a:t>can advance in high school by </a:t>
            </a:r>
            <a:r>
              <a:rPr lang="en-US" sz="2200" dirty="0" smtClean="0">
                <a:latin typeface="Calibri" panose="020F0502020204030204" pitchFamily="34" charset="0"/>
              </a:rPr>
              <a:t>successfully completing </a:t>
            </a:r>
            <a:r>
              <a:rPr lang="en-US" sz="2200" dirty="0">
                <a:latin typeface="Calibri" panose="020F0502020204030204" pitchFamily="34" charset="0"/>
              </a:rPr>
              <a:t>Math 2</a:t>
            </a:r>
            <a:r>
              <a:rPr lang="en-US" sz="2200" baseline="30000" dirty="0">
                <a:latin typeface="Calibri" panose="020F0502020204030204" pitchFamily="34" charset="0"/>
              </a:rPr>
              <a:t>+</a:t>
            </a:r>
            <a:r>
              <a:rPr lang="en-US" sz="2200" dirty="0">
                <a:latin typeface="Calibri" panose="020F0502020204030204" pitchFamily="34" charset="0"/>
              </a:rPr>
              <a:t> and Math 3</a:t>
            </a:r>
            <a:r>
              <a:rPr lang="en-US" sz="2200" baseline="30000" dirty="0">
                <a:latin typeface="Calibri" panose="020F0502020204030204" pitchFamily="34" charset="0"/>
              </a:rPr>
              <a:t>+</a:t>
            </a:r>
            <a:r>
              <a:rPr lang="en-US" sz="2200" dirty="0">
                <a:latin typeface="Calibri" panose="020F0502020204030204" pitchFamily="34" charset="0"/>
              </a:rPr>
              <a:t>, which include additional standards that prepare students for advanced courses in mathematics, like AP Calculus and AP Statistics.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5486400"/>
            <a:ext cx="883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019300" y="4114800"/>
            <a:ext cx="342900" cy="266699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00400" y="3912870"/>
            <a:ext cx="1524000" cy="35433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2600" y="3657600"/>
            <a:ext cx="381000" cy="253364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781800" y="3276600"/>
            <a:ext cx="1524000" cy="453390"/>
          </a:xfrm>
          <a:prstGeom prst="straightConnector1">
            <a:avLst/>
          </a:prstGeom>
          <a:ln w="127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66560" y="3386137"/>
            <a:ext cx="533400" cy="375285"/>
          </a:xfrm>
          <a:prstGeom prst="straightConnector1">
            <a:avLst/>
          </a:prstGeom>
          <a:ln w="12700"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00400" y="3554728"/>
            <a:ext cx="1524000" cy="712472"/>
          </a:xfrm>
          <a:prstGeom prst="straightConnector1">
            <a:avLst/>
          </a:prstGeom>
          <a:ln w="19050"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6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950" y="1063586"/>
            <a:ext cx="38481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Contact Us!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99821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Visit our  website: </a:t>
            </a:r>
            <a:r>
              <a:rPr lang="en-US" sz="2800" dirty="0" smtClean="0">
                <a:hlinkClick r:id="rId3"/>
              </a:rPr>
              <a:t>www.scusd.edu/common-core</a:t>
            </a:r>
            <a:endParaRPr lang="en-US" sz="2800" dirty="0" smtClean="0"/>
          </a:p>
          <a:p>
            <a:endParaRPr lang="en-US" sz="2800" dirty="0" smtClean="0"/>
          </a:p>
          <a:p>
            <a:pPr lvl="1"/>
            <a:r>
              <a:rPr lang="en-US" sz="2800" dirty="0"/>
              <a:t>Iris </a:t>
            </a:r>
            <a:r>
              <a:rPr lang="en-US" sz="2800" dirty="0" smtClean="0"/>
              <a:t>Taylor</a:t>
            </a:r>
          </a:p>
          <a:p>
            <a:pPr lvl="1"/>
            <a:r>
              <a:rPr lang="en-US" sz="2800" i="1" dirty="0" smtClean="0"/>
              <a:t>Assistant </a:t>
            </a:r>
            <a:r>
              <a:rPr lang="en-US" sz="2800" i="1" dirty="0"/>
              <a:t>Superintendent of Curriculum and Instruction</a:t>
            </a:r>
          </a:p>
          <a:p>
            <a:pPr lvl="1"/>
            <a:r>
              <a:rPr lang="en-US" sz="2800" dirty="0" smtClean="0">
                <a:hlinkClick r:id="rId4"/>
              </a:rPr>
              <a:t>Iris-Taylor@scusd.edu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800" dirty="0" err="1" smtClean="0"/>
              <a:t>Mikila</a:t>
            </a:r>
            <a:r>
              <a:rPr lang="en-US" sz="2800" dirty="0" smtClean="0"/>
              <a:t> Fetzer, </a:t>
            </a:r>
            <a:r>
              <a:rPr lang="en-US" sz="2800" i="1" dirty="0" smtClean="0"/>
              <a:t>Math Project Lead </a:t>
            </a:r>
          </a:p>
          <a:p>
            <a:pPr lvl="1"/>
            <a:r>
              <a:rPr lang="en-US" sz="2800" dirty="0" smtClean="0">
                <a:hlinkClick r:id="rId5"/>
              </a:rPr>
              <a:t>Mikila-Fetzer@scusd.edu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800" dirty="0" smtClean="0"/>
              <a:t>Suzie Craig, </a:t>
            </a:r>
            <a:r>
              <a:rPr lang="en-US" sz="2800" i="1" dirty="0" smtClean="0"/>
              <a:t>Math Training Specialist</a:t>
            </a:r>
          </a:p>
          <a:p>
            <a:pPr lvl="1"/>
            <a:r>
              <a:rPr lang="en-US" sz="2800" dirty="0" smtClean="0">
                <a:hlinkClick r:id="rId6"/>
              </a:rPr>
              <a:t>Suzie-Craig@scusd.edu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421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1104" y="974893"/>
            <a:ext cx="7443238" cy="717111"/>
          </a:xfrm>
          <a:prstGeom prst="rect">
            <a:avLst/>
          </a:prstGeom>
        </p:spPr>
        <p:txBody>
          <a:bodyPr wrap="none" lIns="85335" tIns="42668" rIns="85335" bIns="42668">
            <a:spAutoFit/>
          </a:bodyPr>
          <a:lstStyle/>
          <a:p>
            <a:pPr algn="ctr" defTabSz="914204"/>
            <a:r>
              <a:rPr lang="en-US" sz="4100" b="1" dirty="0" smtClean="0">
                <a:solidFill>
                  <a:prstClr val="black"/>
                </a:solidFill>
              </a:rPr>
              <a:t>SCUSD Common Core Framework</a:t>
            </a:r>
            <a:endParaRPr lang="en-US" sz="3400" b="1" dirty="0">
              <a:solidFill>
                <a:prstClr val="black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0911" y="1841054"/>
            <a:ext cx="8084690" cy="5044866"/>
            <a:chOff x="530911" y="1841054"/>
            <a:chExt cx="8084690" cy="5044866"/>
          </a:xfrm>
        </p:grpSpPr>
        <p:sp>
          <p:nvSpPr>
            <p:cNvPr id="5" name="Rectangle 4"/>
            <p:cNvSpPr/>
            <p:nvPr/>
          </p:nvSpPr>
          <p:spPr>
            <a:xfrm>
              <a:off x="1181100" y="2324100"/>
              <a:ext cx="6781800" cy="4038600"/>
            </a:xfrm>
            <a:prstGeom prst="rect">
              <a:avLst/>
            </a:prstGeom>
            <a:noFill/>
            <a:ln w="38100">
              <a:solidFill>
                <a:srgbClr val="CC66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60469" y="1841054"/>
              <a:ext cx="2971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libri" pitchFamily="34" charset="0"/>
                  <a:cs typeface="Calibri" pitchFamily="34" charset="0"/>
                </a:rPr>
                <a:t>Curriculum</a:t>
              </a:r>
              <a:endParaRPr lang="en-US" sz="28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flipV="1">
              <a:off x="530911" y="3657600"/>
              <a:ext cx="615553" cy="1219201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2800" b="1" dirty="0" smtClean="0">
                  <a:latin typeface="Calibri" pitchFamily="34" charset="0"/>
                  <a:cs typeface="Calibri" pitchFamily="34" charset="0"/>
                </a:rPr>
                <a:t>Equity</a:t>
              </a:r>
              <a:endParaRPr lang="en-US" sz="28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00048" y="2789128"/>
              <a:ext cx="615553" cy="3108543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libri" pitchFamily="34" charset="0"/>
                  <a:cs typeface="Calibri" pitchFamily="34" charset="0"/>
                </a:rPr>
                <a:t>Assessment</a:t>
              </a:r>
              <a:endParaRPr lang="en-US" sz="28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24200" y="6362700"/>
              <a:ext cx="419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Calibri" pitchFamily="34" charset="0"/>
                  <a:cs typeface="Calibri" pitchFamily="34" charset="0"/>
                </a:rPr>
                <a:t>Teaching &amp; Learning</a:t>
              </a:r>
              <a:endParaRPr lang="en-US" sz="28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94656958"/>
              </p:ext>
            </p:extLst>
          </p:nvPr>
        </p:nvGraphicFramePr>
        <p:xfrm>
          <a:off x="1176945" y="2438400"/>
          <a:ext cx="6595456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58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9192" y="1005373"/>
            <a:ext cx="7807055" cy="717111"/>
          </a:xfrm>
          <a:prstGeom prst="rect">
            <a:avLst/>
          </a:prstGeom>
        </p:spPr>
        <p:txBody>
          <a:bodyPr wrap="none" lIns="85335" tIns="42668" rIns="85335" bIns="42668">
            <a:spAutoFit/>
          </a:bodyPr>
          <a:lstStyle/>
          <a:p>
            <a:pPr algn="ctr" defTabSz="914204"/>
            <a:r>
              <a:rPr lang="en-US" sz="4100" b="1" dirty="0" smtClean="0">
                <a:solidFill>
                  <a:prstClr val="black"/>
                </a:solidFill>
              </a:rPr>
              <a:t>SCUSD Design Methodology Wheel</a:t>
            </a:r>
            <a:endParaRPr lang="en-US" sz="3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46079066"/>
              </p:ext>
            </p:extLst>
          </p:nvPr>
        </p:nvGraphicFramePr>
        <p:xfrm>
          <a:off x="304800" y="1676400"/>
          <a:ext cx="8439150" cy="518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50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69731"/>
              </p:ext>
            </p:extLst>
          </p:nvPr>
        </p:nvGraphicFramePr>
        <p:xfrm>
          <a:off x="0" y="1143001"/>
          <a:ext cx="9144000" cy="571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6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ysClr val="windowText" lastClr="000000"/>
                          </a:solidFill>
                        </a:rPr>
                        <a:t>Teacher Capacity Building</a:t>
                      </a:r>
                      <a:endParaRPr lang="en-US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059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“Introduction”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2013-2014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“Transition”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41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Professional Learning Opportunities for Teachers</a:t>
                      </a:r>
                    </a:p>
                    <a:p>
                      <a:pPr marL="516384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Grades 3 – 8 only</a:t>
                      </a:r>
                    </a:p>
                    <a:p>
                      <a:pPr marL="516384" lvl="0" indent="-5143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Focus Schools (17) and Non-Focus Schools</a:t>
                      </a:r>
                    </a:p>
                    <a:p>
                      <a:pPr marL="516384" lvl="0" indent="-5143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 days at district office</a:t>
                      </a:r>
                    </a:p>
                    <a:p>
                      <a:pPr marL="516384" lvl="0" indent="-5143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 days at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school s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ite</a:t>
                      </a:r>
                      <a:endParaRPr lang="en-US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On-Site Coaching from a Training Specialist</a:t>
                      </a:r>
                    </a:p>
                    <a:p>
                      <a:pPr marL="516384" lvl="0" indent="-5143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Observations, Demo Lessons, Planning, Resource Identification,  etc.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034" lv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Professional</a:t>
                      </a: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Learning Opportunities for Teachers</a:t>
                      </a:r>
                      <a:endParaRPr lang="en-US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516384" lvl="0" indent="-5143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All grades (K – 12); All schools</a:t>
                      </a:r>
                    </a:p>
                    <a:p>
                      <a:pPr marL="516384" lvl="0" indent="-5143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 Days at district office</a:t>
                      </a:r>
                    </a:p>
                    <a:p>
                      <a:pPr marL="516384" lvl="0" indent="-5143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 days at school site</a:t>
                      </a:r>
                    </a:p>
                    <a:p>
                      <a:pPr marL="516384" lvl="0" indent="-5143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Identified “Teacher Leaders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“ 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serve as 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demonstration classrooms</a:t>
                      </a:r>
                      <a:endParaRPr lang="en-US" sz="20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On-Site Coaching from a Training Specialist</a:t>
                      </a:r>
                    </a:p>
                    <a:p>
                      <a:pPr marL="516384" lvl="0" indent="-5143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Observations, Demo Lessons, Planning, Resource Identification,  etc.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75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06013"/>
              </p:ext>
            </p:extLst>
          </p:nvPr>
        </p:nvGraphicFramePr>
        <p:xfrm>
          <a:off x="304800" y="1051924"/>
          <a:ext cx="8622412" cy="5663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206"/>
                <a:gridCol w="4311206"/>
              </a:tblGrid>
              <a:tr h="4720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ysClr val="windowText" lastClr="000000"/>
                          </a:solidFill>
                        </a:rPr>
                        <a:t>Leadership Capacity Building</a:t>
                      </a:r>
                      <a:endParaRPr lang="en-US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223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Our “Introduction” Year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2013-2014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Our “Transition” Year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088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Monthly Principals Meetings 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CCSS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Math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focus for principals from the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“focus” schools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Examine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components of the SCUSD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CCSS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Framework: math practices, instructional shifts, and content standards.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Introduction to the 5x8 Evidence Gathering Card</a:t>
                      </a:r>
                      <a:endParaRPr lang="en-US" sz="20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Monthly Principals Meetings 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CCSS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Math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focus for </a:t>
                      </a:r>
                      <a:r>
                        <a:rPr lang="en-US" sz="2000" i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all </a:t>
                      </a:r>
                      <a:r>
                        <a:rPr lang="en-US" sz="2000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principals</a:t>
                      </a:r>
                      <a:endParaRPr lang="en-US" sz="2000" i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Continue to examine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components of the SCUSD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CCSS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Framework: math practices, instructional shifts, and content standards.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Implement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the 5x8 Evidence Gathering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Card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Focus on Change Theory and Change Management</a:t>
                      </a: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7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84506"/>
              </p:ext>
            </p:extLst>
          </p:nvPr>
        </p:nvGraphicFramePr>
        <p:xfrm>
          <a:off x="304800" y="914400"/>
          <a:ext cx="8622412" cy="596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206"/>
                <a:gridCol w="4311206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</a:rPr>
                        <a:t>Instructional Materials and Pedagogy</a:t>
                      </a:r>
                      <a:endParaRPr lang="en-US" sz="3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Our “Introduction” Year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2013-2014</a:t>
                      </a:r>
                    </a:p>
                    <a:p>
                      <a:pPr algn="ctr"/>
                      <a:r>
                        <a:rPr lang="en-US" sz="2200" b="1" dirty="0" smtClean="0">
                          <a:solidFill>
                            <a:sysClr val="windowText" lastClr="000000"/>
                          </a:solidFill>
                        </a:rPr>
                        <a:t>Our “Transition” Year</a:t>
                      </a:r>
                      <a:endParaRPr lang="en-US" sz="2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282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Lesson Plans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Lesson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plans aligned to the CCSS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that elicit Math Practices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Previously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written lesson plans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revised to 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align them to the CCSS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Units of Study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 </a:t>
                      </a:r>
                      <a:r>
                        <a:rPr lang="en-US" sz="20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grade-level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Units of Study aligned to the CCSS </a:t>
                      </a:r>
                      <a:endParaRPr lang="en-US" sz="2000" b="0" kern="1200" baseline="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342900" marR="0" indent="-342900" algn="l" defTabSz="910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Includes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lesson sequence and pacing, completed lesson plans, and assessments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Lesson Plans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Lessons shared on </a:t>
                      </a: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a </a:t>
                      </a:r>
                      <a:r>
                        <a:rPr lang="en-US" sz="2000" b="0" baseline="0" dirty="0" err="1" smtClean="0">
                          <a:latin typeface="Calibri" pitchFamily="34" charset="0"/>
                          <a:cs typeface="Calibri" pitchFamily="34" charset="0"/>
                        </a:rPr>
                        <a:t>WikiSpace</a:t>
                      </a:r>
                      <a:endParaRPr lang="en-US" sz="20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Units of Study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Teachers</a:t>
                      </a: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 implement at least 1 Unit of </a:t>
                      </a: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Study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Curriculum Maps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District-wide curriculum maps by grade level</a:t>
                      </a:r>
                      <a:endParaRPr lang="en-US" sz="20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Elementary</a:t>
                      </a: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School </a:t>
                      </a: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Report</a:t>
                      </a: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 Cards</a:t>
                      </a:r>
                      <a:endParaRPr lang="en-US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Align </a:t>
                      </a:r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report cards to CCSS-M</a:t>
                      </a:r>
                      <a:endParaRPr lang="en-US" sz="2000" b="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Electronic </a:t>
                      </a: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Resource Library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50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50198"/>
              </p:ext>
            </p:extLst>
          </p:nvPr>
        </p:nvGraphicFramePr>
        <p:xfrm>
          <a:off x="304800" y="883920"/>
          <a:ext cx="862241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206"/>
                <a:gridCol w="4311206"/>
              </a:tblGrid>
              <a:tr h="5482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ysClr val="windowText" lastClr="000000"/>
                          </a:solidFill>
                        </a:rPr>
                        <a:t>Assessment for Learning</a:t>
                      </a:r>
                      <a:endParaRPr lang="en-US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9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“Introduction”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2013-2014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“Transition”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088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Gather and Analyze Student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Teachers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analyzed student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work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for </a:t>
                      </a:r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evidence of Math Practices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District-Wide Benchmark Assessments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Common</a:t>
                      </a: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 Core aligned benchmark assessment items for every grade.</a:t>
                      </a:r>
                    </a:p>
                    <a:p>
                      <a:pPr marL="798066" lvl="1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2 “Extended Response” Items given in November and February </a:t>
                      </a:r>
                    </a:p>
                    <a:p>
                      <a:pPr marL="798066" lvl="1" indent="-342900">
                        <a:buFont typeface="Courier New" panose="02070309020205020404" pitchFamily="49" charset="0"/>
                        <a:buChar char="o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Includes directions for administration, teacher cover page, the math task, sample top-score responses, and scoring rubric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Teachers will score and analyze student work</a:t>
                      </a:r>
                      <a:endParaRPr lang="en-US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SBAC Field Test in the Spring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7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83620"/>
              </p:ext>
            </p:extLst>
          </p:nvPr>
        </p:nvGraphicFramePr>
        <p:xfrm>
          <a:off x="304800" y="944880"/>
          <a:ext cx="8622412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206"/>
                <a:gridCol w="4311206"/>
              </a:tblGrid>
              <a:tr h="5482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solidFill>
                            <a:sysClr val="windowText" lastClr="000000"/>
                          </a:solidFill>
                        </a:rPr>
                        <a:t>Communications and Stakeholder Engagement</a:t>
                      </a:r>
                      <a:endParaRPr lang="en-US" sz="3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9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2012-2013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“Introduction”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2013-2014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ysClr val="windowText" lastClr="000000"/>
                          </a:solidFill>
                        </a:rPr>
                        <a:t>Our “Transition” Year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0088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Parent Workshops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3-session series at the district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office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Elementary and secondary segments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Focus on understanding of the CCSS-M, experiencing a Math Common Core lesson, and supporting children in mathematics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Provide Parent Guides by grade level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Community Awareness Building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Regional sessions about ELA and Math Common Core, open to the community</a:t>
                      </a:r>
                      <a:endParaRPr lang="en-US" sz="20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>
                          <a:latin typeface="Calibri" pitchFamily="34" charset="0"/>
                          <a:cs typeface="Calibri" pitchFamily="34" charset="0"/>
                        </a:rPr>
                        <a:t>Parent Workshops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3-session series in three geographical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regions (East, West, and Central)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Elementary, Middle, and High School segments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Focus on understanding of the CCSS-M, experiencing a Math Common Core lesson, and supporting children in mathematics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Provide Parent Guides by grade level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8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014" y="3581400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HS </a:t>
            </a:r>
            <a:r>
              <a:rPr lang="en-US" sz="2800" dirty="0">
                <a:latin typeface="Calibri" panose="020F0502020204030204" pitchFamily="34" charset="0"/>
              </a:rPr>
              <a:t>Pathways Committee </a:t>
            </a:r>
            <a:r>
              <a:rPr lang="en-US" sz="2800" dirty="0" smtClean="0">
                <a:latin typeface="Calibri" panose="020F0502020204030204" pitchFamily="34" charset="0"/>
              </a:rPr>
              <a:t>Meetings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Calibri" panose="020F0502020204030204" pitchFamily="34" charset="0"/>
              </a:rPr>
              <a:t>MS and HS teachers, principals, and math training specialists</a:t>
            </a:r>
            <a:endParaRPr lang="en-US" sz="2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Math department </a:t>
            </a:r>
            <a:r>
              <a:rPr lang="en-US" sz="2800" dirty="0">
                <a:latin typeface="Calibri" panose="020F0502020204030204" pitchFamily="34" charset="0"/>
              </a:rPr>
              <a:t>meetings </a:t>
            </a:r>
            <a:r>
              <a:rPr lang="en-US" sz="2800" dirty="0" smtClean="0">
                <a:latin typeface="Calibri" panose="020F0502020204030204" pitchFamily="34" charset="0"/>
              </a:rPr>
              <a:t>at comprehensive high schools</a:t>
            </a:r>
            <a:endParaRPr lang="en-US" sz="28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County Office of Education meetings </a:t>
            </a:r>
            <a:r>
              <a:rPr lang="en-US" sz="2800" dirty="0">
                <a:latin typeface="Calibri" panose="020F0502020204030204" pitchFamily="34" charset="0"/>
              </a:rPr>
              <a:t>with </a:t>
            </a:r>
            <a:r>
              <a:rPr lang="en-US" sz="2800" dirty="0" smtClean="0">
                <a:latin typeface="Calibri" panose="020F0502020204030204" pitchFamily="34" charset="0"/>
              </a:rPr>
              <a:t>surrounding school </a:t>
            </a:r>
            <a:r>
              <a:rPr lang="en-US" sz="2800" dirty="0" smtClean="0">
                <a:latin typeface="Calibri" panose="020F0502020204030204" pitchFamily="34" charset="0"/>
              </a:rPr>
              <a:t>districts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017693"/>
            <a:ext cx="73914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SCUSD has decided to follow an </a:t>
            </a:r>
            <a:r>
              <a:rPr lang="en-US" sz="2800" b="1" dirty="0" smtClean="0">
                <a:latin typeface="Calibri" panose="020F0502020204030204" pitchFamily="34" charset="0"/>
              </a:rPr>
              <a:t>Integrated Pathway</a:t>
            </a:r>
            <a:r>
              <a:rPr lang="en-US" sz="2800" dirty="0" smtClean="0">
                <a:latin typeface="Calibri" panose="020F0502020204030204" pitchFamily="34" charset="0"/>
              </a:rPr>
              <a:t> of Math 1, Math 2, and Math 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7300" y="1063586"/>
            <a:ext cx="66294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High School Pathway Decision</a:t>
            </a:r>
          </a:p>
        </p:txBody>
      </p:sp>
    </p:spTree>
    <p:extLst>
      <p:ext uri="{BB962C8B-B14F-4D97-AF65-F5344CB8AC3E}">
        <p14:creationId xmlns:p14="http://schemas.microsoft.com/office/powerpoint/2010/main" val="18699234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4857</TotalTime>
  <Words>1305</Words>
  <Application>Microsoft Macintosh PowerPoint</Application>
  <PresentationFormat>On-screen Show (4:3)</PresentationFormat>
  <Paragraphs>211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Bell</dc:creator>
  <cp:lastModifiedBy>Iris Taylor</cp:lastModifiedBy>
  <cp:revision>308</cp:revision>
  <cp:lastPrinted>2012-08-06T23:49:03Z</cp:lastPrinted>
  <dcterms:created xsi:type="dcterms:W3CDTF">2012-01-25T19:43:10Z</dcterms:created>
  <dcterms:modified xsi:type="dcterms:W3CDTF">2013-10-31T02:56:48Z</dcterms:modified>
</cp:coreProperties>
</file>