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3" r:id="rId3"/>
    <p:sldId id="364" r:id="rId4"/>
    <p:sldId id="365" r:id="rId5"/>
    <p:sldId id="370" r:id="rId6"/>
    <p:sldId id="361" r:id="rId7"/>
    <p:sldId id="366" r:id="rId8"/>
    <p:sldId id="355" r:id="rId9"/>
    <p:sldId id="372" r:id="rId10"/>
    <p:sldId id="373" r:id="rId11"/>
    <p:sldId id="334" r:id="rId12"/>
    <p:sldId id="377" r:id="rId13"/>
    <p:sldId id="354" r:id="rId14"/>
    <p:sldId id="374" r:id="rId15"/>
    <p:sldId id="352" r:id="rId16"/>
    <p:sldId id="371" r:id="rId17"/>
    <p:sldId id="375" r:id="rId18"/>
    <p:sldId id="378" r:id="rId19"/>
    <p:sldId id="350" r:id="rId20"/>
    <p:sldId id="376" r:id="rId21"/>
    <p:sldId id="379" r:id="rId22"/>
    <p:sldId id="353" r:id="rId23"/>
    <p:sldId id="368" r:id="rId24"/>
    <p:sldId id="367" r:id="rId25"/>
    <p:sldId id="369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8714" autoAdjust="0"/>
  </p:normalViewPr>
  <p:slideViewPr>
    <p:cSldViewPr>
      <p:cViewPr varScale="1">
        <p:scale>
          <a:sx n="98" d="100"/>
          <a:sy n="98" d="100"/>
        </p:scale>
        <p:origin x="90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 ©</a:t>
            </a:r>
            <a:r>
              <a:rPr lang="en-US" dirty="0" err="1" smtClean="0"/>
              <a:t>MANGOMathGroup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2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E7F9-135E-407F-828F-013957C25F8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C1B3-9F5E-4757-8371-5557EA020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7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yourself and 1 word that you would use to describe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1B3-9F5E-4757-8371-5557EA0205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576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5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5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0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5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7622B04-52B1-40C0-BB85-BFA1C4DF50B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BB44E2-CF85-4DB0-9FF7-0CD0DAC4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5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aU4pyiB-kq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76" y="682543"/>
            <a:ext cx="2922917" cy="206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 Games that Encourage CC Math Practices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49593"/>
            <a:ext cx="2922917" cy="20606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4495800"/>
            <a:ext cx="7080026" cy="1049867"/>
          </a:xfrm>
        </p:spPr>
        <p:txBody>
          <a:bodyPr/>
          <a:lstStyle/>
          <a:p>
            <a:r>
              <a:rPr lang="en-US" dirty="0" smtClean="0"/>
              <a:t>Presented by Mary Curry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98" y="4714458"/>
            <a:ext cx="1682495" cy="1731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98146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Mary@mangomath.com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www.mangomath.com </a:t>
            </a:r>
          </a:p>
        </p:txBody>
      </p:sp>
    </p:spTree>
    <p:extLst>
      <p:ext uri="{BB962C8B-B14F-4D97-AF65-F5344CB8AC3E}">
        <p14:creationId xmlns:p14="http://schemas.microsoft.com/office/powerpoint/2010/main" val="23989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66025"/>
              </p:ext>
            </p:extLst>
          </p:nvPr>
        </p:nvGraphicFramePr>
        <p:xfrm>
          <a:off x="762003" y="1752598"/>
          <a:ext cx="7463628" cy="3447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969"/>
                <a:gridCol w="621969"/>
                <a:gridCol w="621969"/>
                <a:gridCol w="621969"/>
                <a:gridCol w="621969"/>
                <a:gridCol w="621969"/>
                <a:gridCol w="621969"/>
                <a:gridCol w="621969"/>
                <a:gridCol w="621969"/>
                <a:gridCol w="621969"/>
                <a:gridCol w="621969"/>
                <a:gridCol w="621969"/>
              </a:tblGrid>
              <a:tr h="296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 x 6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 x 7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7 x 7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6"/>
                          </a:solidFill>
                          <a:effectLst/>
                        </a:rPr>
                        <a:t>6 x 8</a:t>
                      </a:r>
                      <a:endParaRPr lang="en-US" sz="1400" b="0" i="0" u="none" strike="noStrike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7 x 8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8 x 8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6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05400" y="373380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6" r="91249" b="40431"/>
          <a:stretch/>
        </p:blipFill>
        <p:spPr>
          <a:xfrm>
            <a:off x="4961467" y="4042015"/>
            <a:ext cx="609600" cy="867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1" r="459" b="80919"/>
          <a:stretch/>
        </p:blipFill>
        <p:spPr>
          <a:xfrm>
            <a:off x="4961467" y="2124386"/>
            <a:ext cx="609600" cy="863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0" r="91249" b="20870"/>
          <a:stretch/>
        </p:blipFill>
        <p:spPr>
          <a:xfrm>
            <a:off x="4191000" y="3083199"/>
            <a:ext cx="609600" cy="838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9" r="17960" b="81480"/>
          <a:stretch/>
        </p:blipFill>
        <p:spPr>
          <a:xfrm>
            <a:off x="4190999" y="4050481"/>
            <a:ext cx="609601" cy="8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40407" r="63902" b="41073"/>
          <a:stretch/>
        </p:blipFill>
        <p:spPr>
          <a:xfrm>
            <a:off x="4961467" y="3083200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0" t="20205" r="9210" b="61276"/>
          <a:stretch/>
        </p:blipFill>
        <p:spPr>
          <a:xfrm>
            <a:off x="3429000" y="2108199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7" t="61325" r="54770" b="20154"/>
          <a:stretch/>
        </p:blipFill>
        <p:spPr>
          <a:xfrm>
            <a:off x="3402419" y="3091845"/>
            <a:ext cx="636182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2" t="19869" r="45307" b="61347"/>
          <a:stretch/>
        </p:blipFill>
        <p:spPr>
          <a:xfrm>
            <a:off x="3429000" y="4075491"/>
            <a:ext cx="609601" cy="864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0" t="40715" r="9210" b="40766"/>
          <a:stretch/>
        </p:blipFill>
        <p:spPr>
          <a:xfrm>
            <a:off x="4191000" y="2115918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-2.96296E-6 C 0.00296 0.00185 0.00608 0.00417 0.00921 0.00602 C 0.01077 0.00695 0.01424 0.0081 0.01563 0.00857 C 0.0224 0.01528 0.01615 0.00996 0.02309 0.01343 C 0.03282 0.01829 0.02101 0.01412 0.03056 0.01713 C 0.03282 0.01898 0.04289 0.02732 0.04723 0.02963 C 0.04827 0.03009 0.04966 0.03033 0.05087 0.03079 C 0.05452 0.03403 0.0533 0.03333 0.05834 0.03565 C 0.06094 0.03704 0.06389 0.03773 0.06667 0.03935 C 0.06841 0.04074 0.07014 0.04213 0.07223 0.04306 C 0.08386 0.04931 0.06928 0.04028 0.07865 0.0456 C 0.07987 0.0463 0.08108 0.04746 0.0823 0.04815 C 0.08542 0.04977 0.08855 0.05139 0.09167 0.05301 C 0.09306 0.05394 0.09462 0.05509 0.09619 0.05556 L 0.10087 0.05671 C 0.10573 0.06111 0.10139 0.05764 0.10834 0.06158 C 0.11407 0.06505 0.11268 0.06574 0.12119 0.06898 C 0.12344 0.06991 0.12553 0.0706 0.12778 0.07153 C 0.129 0.07222 0.13021 0.07338 0.13143 0.07408 C 0.13316 0.075 0.13507 0.0757 0.13698 0.07639 C 0.13785 0.07685 0.13889 0.07708 0.13976 0.07778 C 0.14098 0.07847 0.14219 0.07917 0.14341 0.08009 C 0.14445 0.08102 0.14514 0.08218 0.14619 0.08264 C 0.1474 0.08333 0.14879 0.08357 0.15 0.0838 C 0.16146 0.09537 0.14775 0.08264 0.15643 0.08889 C 0.15903 0.09074 0.16112 0.09375 0.16389 0.09491 C 0.16476 0.09537 0.1658 0.0956 0.16667 0.0963 C 0.16858 0.09769 0.17014 0.09977 0.17223 0.10116 L 0.18507 0.10996 C 0.18698 0.11111 0.18872 0.1125 0.19063 0.11366 C 0.19497 0.11597 0.19931 0.11875 0.20365 0.12107 C 0.20487 0.12153 0.20625 0.12153 0.2073 0.12222 C 0.21945 0.12894 0.2099 0.12616 0.22032 0.12847 C 0.22223 0.13009 0.22379 0.13218 0.22587 0.13333 C 0.22761 0.13426 0.22952 0.13403 0.23143 0.13449 C 0.23264 0.13496 0.23386 0.13542 0.23507 0.13588 C 0.25348 0.15116 0.23629 0.13796 0.24532 0.14329 C 0.24723 0.14421 0.24896 0.14583 0.25087 0.14699 C 0.25296 0.14792 0.25521 0.14838 0.2573 0.14931 C 0.25869 0.15 0.25973 0.15116 0.26112 0.15185 C 0.26407 0.15371 0.26737 0.15486 0.27032 0.15671 C 0.27153 0.15764 0.27275 0.1588 0.27396 0.15926 C 0.27553 0.15996 0.27709 0.16019 0.27865 0.16042 C 0.29011 0.16667 0.2757 0.15903 0.28889 0.16551 C 0.29341 0.16759 0.2941 0.16875 0.29896 0.17037 C 0.30296 0.17176 0.30712 0.17269 0.31112 0.17408 C 0.31198 0.17431 0.31285 0.175 0.31389 0.17523 C 0.31546 0.17593 0.31702 0.17616 0.31841 0.17662 C 0.32952 0.17917 0.32761 0.17871 0.33698 0.18033 C 0.34289 0.18287 0.33664 0.18033 0.34723 0.18264 C 0.35521 0.18449 0.34705 0.18333 0.35365 0.18519 C 0.35556 0.18565 0.3573 0.18611 0.35921 0.18634 L 0.36754 0.19005 C 0.36841 0.19051 0.36945 0.19074 0.37032 0.19144 C 0.37344 0.19398 0.37205 0.19375 0.37414 0.19375 L 0.37414 0.19375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5.55556E-6 L -5.83333E-6 -5.55556E-6 C 0.00242 0.00323 0.00468 0.00671 0.00728 0.00972 C 0.00815 0.01087 0.00919 0.01134 0.01006 0.01226 C 0.01996 0.02222 0.0085 0.01226 0.02395 0.02453 C 0.02551 0.02592 0.0269 0.02754 0.02864 0.02823 C 0.02951 0.0287 0.03055 0.02893 0.03142 0.02962 C 0.03263 0.03032 0.03385 0.03101 0.03506 0.03194 C 0.03871 0.03472 0.03801 0.03541 0.04253 0.03819 C 0.04496 0.03958 0.04756 0.0405 0.04999 0.04189 C 0.05312 0.04374 0.0559 0.04652 0.05919 0.04814 C 0.0611 0.04884 0.06301 0.04953 0.06475 0.05046 C 0.06666 0.05161 0.0684 0.053 0.07031 0.05416 C 0.08992 0.0662 0.0651 0.05092 0.08228 0.06041 C 0.08419 0.06157 0.08593 0.06296 0.08784 0.06411 C 0.0894 0.06504 0.09096 0.06573 0.09253 0.06666 C 0.09531 0.06782 0.09843 0.06805 0.10086 0.07036 C 0.10555 0.07453 0.1026 0.07245 0.11006 0.07523 C 0.11162 0.07638 0.11319 0.078 0.11475 0.07893 C 0.11649 0.08009 0.11857 0.08032 0.12031 0.08148 C 0.12117 0.08194 0.12135 0.08333 0.12221 0.08379 C 0.1243 0.08518 0.12656 0.08541 0.12864 0.08634 C 0.13055 0.08703 0.13228 0.08796 0.13419 0.08888 C 0.13506 0.09004 0.13593 0.09166 0.13697 0.09259 C 0.13836 0.09374 0.1401 0.09421 0.14166 0.0949 C 0.14791 0.09791 0.14635 0.09722 0.15277 0.0986 C 0.15763 0.10208 0.15937 0.10323 0.16579 0.10601 C 0.16753 0.10694 0.16944 0.10763 0.17135 0.10856 C 0.17256 0.10925 0.1736 0.11041 0.17499 0.1111 C 0.17864 0.11296 0.18228 0.11481 0.1861 0.11597 C 0.18732 0.11643 0.18853 0.11666 0.18975 0.11712 C 0.1927 0.11851 0.19687 0.12152 0.19999 0.12222 C 0.20364 0.12291 0.20746 0.12291 0.2111 0.12337 C 0.21353 0.1243 0.21614 0.12476 0.21857 0.12592 C 0.22031 0.12661 0.22221 0.12777 0.22412 0.12823 C 0.22621 0.12893 0.22846 0.12916 0.23055 0.12962 C 0.23176 0.12985 0.23298 0.13055 0.23419 0.13078 C 0.23645 0.13124 0.23853 0.13148 0.24079 0.13194 C 0.24322 0.13263 0.24565 0.13379 0.24808 0.13448 L 0.2519 0.13564 C 0.25485 0.13773 0.25537 0.13842 0.25833 0.13935 C 0.25971 0.14004 0.26596 0.14166 0.26857 0.14328 C 0.26978 0.14398 0.271 0.1449 0.27221 0.1456 C 0.27343 0.14629 0.27465 0.14629 0.27586 0.14698 C 0.27777 0.14768 0.27968 0.1486 0.28142 0.1493 C 0.28281 0.14976 0.28402 0.14999 0.28524 0.15069 C 0.28715 0.15138 0.28888 0.15254 0.29079 0.153 C 0.29235 0.15347 0.29392 0.1537 0.29531 0.15439 C 0.29635 0.15462 0.29721 0.15532 0.29808 0.15555 C 0.3019 0.15578 0.30555 0.15555 0.30937 0.15555 L 0.30937 0.15555 " pathEditMode="relative" ptsTypes="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3.33333E-6 C 0.00035 -0.00394 0.00122 -0.00741 0.00087 -0.01134 C 0.00087 -0.01273 -0.00017 -0.01389 -0.00086 -0.01505 C -0.00416 -0.01875 -0.00555 -0.01875 -0.0092 -0.01991 C -0.0151 -0.02384 -0.01076 -0.02153 -0.01753 -0.02361 C -0.02257 -0.02523 -0.02743 -0.02778 -0.03246 -0.02847 C -0.04201 -0.03009 -0.03732 -0.0294 -0.04635 -0.03102 C -0.05868 -0.03565 -0.04652 -0.03148 -0.06215 -0.03588 C -0.07465 -0.03982 -0.06423 -0.0375 -0.07691 -0.03958 C -0.07847 -0.04051 -0.08003 -0.04144 -0.08159 -0.04213 C -0.08402 -0.04306 -0.08663 -0.04352 -0.08889 -0.04468 C -0.08993 -0.04514 -0.09062 -0.04653 -0.09166 -0.04699 C -0.09531 -0.04907 -0.09913 -0.05046 -0.10277 -0.05208 L -0.10833 -0.0544 C -0.10972 -0.05579 -0.11076 -0.05741 -0.11215 -0.0581 C -0.11389 -0.05926 -0.1158 -0.05903 -0.1177 -0.05949 C -0.11892 -0.05972 -0.12014 -0.06019 -0.12135 -0.06065 C -0.12864 -0.06551 -0.12378 -0.0625 -0.13628 -0.06806 L -0.14461 -0.07176 C -0.14861 -0.07361 -0.15277 -0.07431 -0.15659 -0.07685 C -0.16371 -0.08148 -0.16389 -0.08218 -0.17135 -0.08542 C -0.17448 -0.08681 -0.1776 -0.08773 -0.18073 -0.08912 C -0.18281 -0.09028 -0.18507 -0.09144 -0.18715 -0.09282 C -0.19218 -0.09607 -0.1967 -0.10046 -0.20191 -0.10278 C -0.20573 -0.1044 -0.20937 -0.10648 -0.21302 -0.10764 C -0.21423 -0.1081 -0.21823 -0.10926 -0.21961 -0.11019 C -0.22066 -0.11088 -0.22135 -0.11204 -0.22239 -0.1125 C -0.22326 -0.1132 -0.2243 -0.1132 -0.22517 -0.11389 C -0.2276 -0.11528 -0.22986 -0.11759 -0.23246 -0.11875 L -0.23524 -0.11991 L -0.23524 -0.11991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1.11111E-6 -1.48148E-6 C -0.02083 -0.00833 0.00156 -0.0007 -0.03715 -0.00509 C -0.04583 -0.00602 -0.05434 -0.0088 -0.06302 -0.00996 C -0.06806 -0.01065 -0.08073 -0.0125 -0.08438 -0.01366 C -0.08559 -0.01412 -0.08681 -0.01482 -0.08802 -0.01482 C -0.09358 -0.01551 -0.09913 -0.01574 -0.10469 -0.01621 C -0.1309 -0.02315 -0.11094 -0.01852 -0.16597 -0.01991 C -0.16927 -0.02037 -0.17274 -0.02037 -0.17604 -0.02107 C -0.17865 -0.02153 -0.1809 -0.02315 -0.18351 -0.02361 C -0.18924 -0.02431 -0.19462 -0.02477 -0.20017 -0.02593 C -0.20139 -0.02639 -0.2026 -0.02685 -0.20382 -0.02732 C -0.20538 -0.02778 -0.20694 -0.02801 -0.20851 -0.02847 C -0.20938 -0.02871 -0.21042 -0.02963 -0.21128 -0.02963 C -0.21406 -0.03033 -0.21684 -0.03056 -0.21962 -0.03102 C -0.22118 -0.03125 -0.22274 -0.03171 -0.22431 -0.03218 C -0.22604 -0.03264 -0.22795 -0.0331 -0.22986 -0.03333 C -0.23333 -0.03496 -0.23559 -0.03611 -0.23906 -0.03704 C -0.24358 -0.03843 -0.24757 -0.03889 -0.25208 -0.03958 C -0.25538 -0.04121 -0.25382 -0.04074 -0.2566 -0.04074 L -0.2566 -0.04074 L -0.2566 -0.04074 " pathEditMode="relative" ptsTypes="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6" r="91249" b="40431"/>
          <a:stretch/>
        </p:blipFill>
        <p:spPr>
          <a:xfrm>
            <a:off x="4961467" y="4042015"/>
            <a:ext cx="609600" cy="867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1" r="459" b="80919"/>
          <a:stretch/>
        </p:blipFill>
        <p:spPr>
          <a:xfrm>
            <a:off x="4961467" y="2124386"/>
            <a:ext cx="609600" cy="863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0" r="91249" b="20870"/>
          <a:stretch/>
        </p:blipFill>
        <p:spPr>
          <a:xfrm>
            <a:off x="7391400" y="3733800"/>
            <a:ext cx="609600" cy="838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9" r="17960" b="81480"/>
          <a:stretch/>
        </p:blipFill>
        <p:spPr>
          <a:xfrm>
            <a:off x="4190999" y="4050481"/>
            <a:ext cx="609601" cy="8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40407" r="63902" b="41073"/>
          <a:stretch/>
        </p:blipFill>
        <p:spPr>
          <a:xfrm>
            <a:off x="4961467" y="3083200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0" t="20205" r="9210" b="61276"/>
          <a:stretch/>
        </p:blipFill>
        <p:spPr>
          <a:xfrm>
            <a:off x="7086600" y="3476899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7" t="61325" r="54770" b="20154"/>
          <a:stretch/>
        </p:blipFill>
        <p:spPr>
          <a:xfrm>
            <a:off x="1143000" y="3167227"/>
            <a:ext cx="636182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2" t="19869" r="45307" b="61347"/>
          <a:stretch/>
        </p:blipFill>
        <p:spPr>
          <a:xfrm>
            <a:off x="1367957" y="3586327"/>
            <a:ext cx="609601" cy="864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0" t="40715" r="9210" b="40766"/>
          <a:stretch/>
        </p:blipFill>
        <p:spPr>
          <a:xfrm>
            <a:off x="4191000" y="2115918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  <p:pic>
        <p:nvPicPr>
          <p:cNvPr id="1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0" t="40715" r="17960" b="40766"/>
          <a:stretch/>
        </p:blipFill>
        <p:spPr>
          <a:xfrm>
            <a:off x="3386666" y="4042015"/>
            <a:ext cx="668866" cy="919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80193" r="63902" b="-397"/>
          <a:stretch/>
        </p:blipFill>
        <p:spPr>
          <a:xfrm>
            <a:off x="3386666" y="3033094"/>
            <a:ext cx="609600" cy="91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Content Placeholder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4" r="36555" b="81480"/>
          <a:stretch/>
        </p:blipFill>
        <p:spPr>
          <a:xfrm>
            <a:off x="3386666" y="2083759"/>
            <a:ext cx="609600" cy="8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Content Placeholder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9" t="20142" r="45256" b="60818"/>
          <a:stretch/>
        </p:blipFill>
        <p:spPr>
          <a:xfrm>
            <a:off x="4152899" y="3045099"/>
            <a:ext cx="685799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84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9" y="480601"/>
            <a:ext cx="8249801" cy="5896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Room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304296"/>
              </p:ext>
            </p:extLst>
          </p:nvPr>
        </p:nvGraphicFramePr>
        <p:xfrm>
          <a:off x="2362201" y="1580051"/>
          <a:ext cx="419100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85"/>
                <a:gridCol w="322385"/>
                <a:gridCol w="322385"/>
                <a:gridCol w="322385"/>
                <a:gridCol w="322385"/>
                <a:gridCol w="322385"/>
                <a:gridCol w="322385"/>
                <a:gridCol w="322385"/>
                <a:gridCol w="322385"/>
                <a:gridCol w="322385"/>
                <a:gridCol w="322385"/>
                <a:gridCol w="322385"/>
                <a:gridCol w="322385"/>
              </a:tblGrid>
              <a:tr h="335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28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http://www.clker.com/cliparts/0/I/3/5/x/N/six-sided-dic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7" y="1696876"/>
            <a:ext cx="687300" cy="69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E/1/G/s/n/x/ten-sided-dice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4" y="990600"/>
            <a:ext cx="748703" cy="70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967" y="269826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9 x 6 = 54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62200" y="1586535"/>
            <a:ext cx="2895600" cy="22234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ttp://www.clker.com/cliparts/0/I/3/5/x/N/six-sided-dic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12486">
            <a:off x="1049017" y="4169246"/>
            <a:ext cx="687300" cy="69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lker.com/cliparts/E/1/G/s/n/x/ten-sided-dice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422">
            <a:off x="331015" y="3616685"/>
            <a:ext cx="748703" cy="70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6678" y="531492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2 x 3 = 6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1580050"/>
            <a:ext cx="385032" cy="2229950"/>
          </a:xfrm>
          <a:prstGeom prst="rect">
            <a:avLst/>
          </a:prstGeom>
          <a:solidFill>
            <a:srgbClr val="009900">
              <a:alpha val="7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2286000"/>
            <a:ext cx="139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6  x  9 = 54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2311" y="2010746"/>
            <a:ext cx="30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x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=</a:t>
            </a:r>
          </a:p>
          <a:p>
            <a:r>
              <a:rPr lang="en-US" dirty="0"/>
              <a:t>6</a:t>
            </a:r>
          </a:p>
        </p:txBody>
      </p:sp>
      <p:pic>
        <p:nvPicPr>
          <p:cNvPr id="18" name="Picture 6" descr="http://www.clker.com/cliparts/E/1/G/s/n/x/ten-sided-dice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0821">
            <a:off x="7250424" y="1679221"/>
            <a:ext cx="748703" cy="70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ker.com/cliparts/0/I/3/5/x/N/six-sided-dic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6960">
            <a:off x="8107018" y="1940614"/>
            <a:ext cx="687300" cy="69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59238" y="298894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8 x 3 = 24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2971800" y="4114800"/>
            <a:ext cx="1357065" cy="22234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5747" y="4812268"/>
            <a:ext cx="135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4  x 6= 24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8200" y="4114800"/>
            <a:ext cx="1909032" cy="2229950"/>
          </a:xfrm>
          <a:prstGeom prst="rect">
            <a:avLst/>
          </a:prstGeom>
          <a:solidFill>
            <a:srgbClr val="009900">
              <a:alpha val="7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64299" y="4857200"/>
            <a:ext cx="135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6  x 6= 36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9" grpId="0" animBg="1"/>
      <p:bldP spid="10" grpId="0"/>
      <p:bldP spid="11" grpId="0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513437" cy="60198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eats Green Eggs and Ham? </a:t>
            </a:r>
          </a:p>
          <a:p>
            <a:r>
              <a:rPr lang="en-US" dirty="0"/>
              <a:t>Sam I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 box, where can he eat them?</a:t>
            </a:r>
          </a:p>
          <a:p>
            <a:r>
              <a:rPr lang="en-US" dirty="0"/>
              <a:t>With a fox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Before the box, where can he eat them?</a:t>
            </a:r>
          </a:p>
          <a:p>
            <a:r>
              <a:rPr lang="en-US" dirty="0"/>
              <a:t>With a mouse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letter comes after P in the alphabet?</a:t>
            </a:r>
          </a:p>
          <a:p>
            <a:r>
              <a:rPr lang="en-US" dirty="0"/>
              <a:t>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letter comes before H?</a:t>
            </a:r>
          </a:p>
          <a:p>
            <a:r>
              <a:rPr lang="en-US" dirty="0"/>
              <a:t>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letter comes two before Q?</a:t>
            </a:r>
          </a:p>
          <a:p>
            <a:r>
              <a:rPr lang="en-US" dirty="0"/>
              <a:t>O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381000"/>
            <a:ext cx="18036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20972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cfactt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46" y="302776"/>
            <a:ext cx="4787886" cy="60883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14578" y="5486400"/>
            <a:ext cx="457200" cy="4572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5486400"/>
            <a:ext cx="457200" cy="4572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209800"/>
            <a:ext cx="533400" cy="5427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2211421"/>
            <a:ext cx="533400" cy="5427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44877" y="2211421"/>
            <a:ext cx="533400" cy="5427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4847" y="2895600"/>
            <a:ext cx="533400" cy="5427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3 0.00047 -0.00643 0.00093 -0.00973 0.00139 C -0.02552 0.00324 -0.0415 0.00417 -0.05747 0.00417 L -0.05851 0.00278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17 0.00139 0.00833 0.00347 0.01267 0.00416 C 0.01979 0.00532 0.02691 0.00486 0.03403 0.00555 C 0.0592 0.00787 0.02257 0.00694 0.06181 0.00694 L 0.06181 0.00555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0.00556 L 0.06181 0.00556 C 0.06771 0.00626 0.07118 0.00649 0.07657 0.00834 C 0.07778 0.00857 0.07882 0.00927 0.07986 0.00973 C 0.08264 0.01066 0.08559 0.01135 0.08837 0.01251 L 0.10434 0.01945 L 0.10764 0.02084 C 0.10868 0.0213 0.10973 0.02246 0.11077 0.02246 L 0.11407 0.02246 L 0.11407 0.02246 " pathEditMode="relative" ptsTypes="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5384"/>
            <a:ext cx="4484263" cy="5714658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21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82000">
              <a:schemeClr val="accent1">
                <a:lumMod val="75000"/>
                <a:lumOff val="2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24844"/>
            <a:ext cx="8596677" cy="6052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lippee.com/images/lame-game-board-game-the-playground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891">
            <a:off x="623812" y="3164238"/>
            <a:ext cx="375344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ts4.mm.bing.net/th?id=H.478897557536986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72" y="3569415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b/b0/Double_Chess_gameboard_and_init_conf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2326783" cy="17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dreambox.com/blog/wp-content/uploads/2008/12/yahtzee-deluxe-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41" y="2575208"/>
            <a:ext cx="2318853" cy="23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ohanarama.files.wordpress.com/2011/10/mancal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9701">
            <a:off x="3641208" y="3990277"/>
            <a:ext cx="3009948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672" y="138313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Why Math Games?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0070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Way Shuffle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0" t="20205" r="9210" b="61276"/>
          <a:stretch/>
        </p:blipFill>
        <p:spPr>
          <a:xfrm>
            <a:off x="1825198" y="2111727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0" t="40715" r="9210" b="40766"/>
          <a:stretch/>
        </p:blipFill>
        <p:spPr>
          <a:xfrm>
            <a:off x="1143000" y="2111727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1" r="459" b="80919"/>
          <a:stretch/>
        </p:blipFill>
        <p:spPr>
          <a:xfrm>
            <a:off x="2819400" y="3330025"/>
            <a:ext cx="609600" cy="863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0" r="91249" b="20870"/>
          <a:stretch/>
        </p:blipFill>
        <p:spPr>
          <a:xfrm>
            <a:off x="3657600" y="3355423"/>
            <a:ext cx="609600" cy="838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6" r="91249" b="40431"/>
          <a:stretch/>
        </p:blipFill>
        <p:spPr>
          <a:xfrm>
            <a:off x="4478867" y="3372356"/>
            <a:ext cx="609600" cy="867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2" t="19869" r="45307" b="61347"/>
          <a:stretch/>
        </p:blipFill>
        <p:spPr>
          <a:xfrm>
            <a:off x="2035875" y="3329204"/>
            <a:ext cx="609601" cy="864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912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3         6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33333E-6 L -6.11111E-6 -3.33333E-6 C 0.00381 -0.00347 0.00833 -0.00578 0.01162 -0.00995 C 0.01232 -0.01111 0.01284 -0.01203 0.01371 -0.01296 C 0.01544 -0.01458 0.01735 -0.0155 0.01909 -0.01713 C 0.02065 -0.01875 0.02169 -0.02129 0.02326 -0.02291 C 0.02603 -0.02523 0.02899 -0.02662 0.03176 -0.02847 C 0.0361 -0.03125 0.03662 -0.03194 0.04131 -0.03425 C 0.04461 -0.03564 0.04791 -0.0368 0.05103 -0.03842 C 0.05277 -0.03935 0.05451 -0.0405 0.05624 -0.0412 C 0.05954 -0.04282 0.06284 -0.04351 0.06579 -0.0456 C 0.06735 -0.04652 0.06857 -0.04768 0.07013 -0.04838 C 0.07187 -0.0493 0.07829 -0.05092 0.07968 -0.05115 C 0.08072 -0.05208 0.08176 -0.05324 0.08281 -0.05416 C 0.08853 -0.05787 0.08715 -0.05625 0.09253 -0.05833 C 0.09565 -0.05972 0.09895 -0.06111 0.10208 -0.0625 C 0.10555 -0.06435 0.10885 -0.06736 0.11267 -0.06828 C 0.1144 -0.06875 0.11631 -0.06898 0.11805 -0.06967 C 0.12222 -0.07129 0.12673 -0.07268 0.13072 -0.07546 C 0.13558 -0.07847 0.13558 -0.07893 0.14149 -0.08101 C 0.14461 -0.08217 0.14791 -0.0824 0.15103 -0.08379 C 0.15451 -0.08564 0.15798 -0.08819 0.16162 -0.08958 C 0.16406 -0.0905 0.16666 -0.09027 0.16909 -0.09097 C 0.17048 -0.09143 0.17187 -0.09213 0.17326 -0.09236 C 0.17551 -0.09305 0.1776 -0.09328 0.17968 -0.09375 C 0.18072 -0.09467 0.18176 -0.09606 0.18298 -0.09675 C 0.18628 -0.09814 0.19965 -0.0993 0.20103 -0.09953 C 0.20746 -0.10069 0.21371 -0.10208 0.22013 -0.1037 C 0.22187 -0.10416 0.22378 -0.10463 0.22551 -0.10509 C 0.2276 -0.10601 0.22968 -0.1074 0.23176 -0.1081 C 0.23385 -0.10879 0.2361 -0.10902 0.23819 -0.10949 C 0.25867 -0.11435 0.23072 -0.10763 0.24774 -0.11226 C 0.24982 -0.11296 0.25208 -0.11319 0.25416 -0.11365 C 0.26267 -0.11944 0.2559 -0.1155 0.27117 -0.11944 C 0.27256 -0.11967 0.27395 -0.1206 0.27551 -0.12083 C 0.28697 -0.12291 0.28419 -0.12129 0.29461 -0.12361 C 0.2986 -0.12453 0.29843 -0.12523 0.30208 -0.12638 C 0.30347 -0.12708 0.30485 -0.12754 0.30624 -0.128 C 0.30815 -0.12847 0.30989 -0.1287 0.31162 -0.12939 C 0.31492 -0.13055 0.31787 -0.13263 0.32117 -0.13356 C 0.33732 -0.13796 0.31718 -0.1324 0.33072 -0.13634 C 0.33246 -0.13703 0.33437 -0.13726 0.3361 -0.13773 C 0.34114 -0.13935 0.346 -0.1412 0.35103 -0.14213 L 0.3585 -0.14351 C 0.36301 -0.1456 0.36058 -0.1449 0.36597 -0.1449 L 0.36597 -0.1449 " pathEditMode="relative" ptsTypes="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2.77778E-7 0.00023 C 0.00226 -0.00347 0.00451 -0.00671 0.00694 -0.00972 C 0.00833 -0.0118 0.00955 -0.01458 0.01163 -0.01551 C 0.01354 -0.01643 0.0158 -0.01713 0.01754 -0.01805 C 0.01927 -0.01921 0.02066 -0.0213 0.0224 -0.02245 C 0.02361 -0.02315 0.02552 -0.02315 0.02691 -0.02384 C 0.02865 -0.02454 0.03021 -0.02569 0.03177 -0.02639 C 0.03368 -0.02755 0.03559 -0.02847 0.03785 -0.02917 C 0.04132 -0.03079 0.04497 -0.03171 0.04844 -0.03356 C 0.05295 -0.03565 0.05764 -0.03866 0.0625 -0.04028 C 0.06649 -0.0419 0.07031 -0.04305 0.07448 -0.04444 C 0.07604 -0.04514 0.0776 -0.04653 0.07917 -0.04722 C 0.09132 -0.05231 0.08333 -0.04745 0.0934 -0.05278 C 0.09566 -0.05393 0.09809 -0.05555 0.10035 -0.05694 C 0.10156 -0.05764 0.10278 -0.05787 0.10399 -0.05833 C 0.11181 -0.06204 0.1059 -0.06065 0.1158 -0.06389 C 0.11771 -0.06435 0.11979 -0.06481 0.1217 -0.06528 C 0.12865 -0.06713 0.125 -0.06643 0.13351 -0.06921 C 0.13507 -0.06991 0.13681 -0.07014 0.13837 -0.0706 C 0.14028 -0.07153 0.14219 -0.07268 0.1441 -0.07361 C 0.14566 -0.07407 0.1474 -0.0743 0.14896 -0.075 C 0.15052 -0.07569 0.15191 -0.07708 0.15365 -0.07755 C 0.15677 -0.0787 0.16007 -0.07917 0.16302 -0.08032 C 0.16684 -0.08171 0.17031 -0.08287 0.17379 -0.08472 C 0.175 -0.08542 0.17604 -0.08657 0.17743 -0.08727 C 0.18125 -0.08935 0.18524 -0.09074 0.18924 -0.09282 C 0.19306 -0.09514 0.1974 -0.09653 0.20087 -0.09977 L 0.21163 -0.10949 C 0.21337 -0.11088 0.21458 -0.11227 0.21632 -0.11342 L 0.2224 -0.11782 C 0.23281 -0.13403 0.21997 -0.11643 0.22934 -0.12477 C 0.2316 -0.12662 0.23299 -0.12963 0.23524 -0.13148 C 0.23681 -0.13287 0.23837 -0.13449 0.2401 -0.13588 C 0.24132 -0.1368 0.24254 -0.1375 0.24358 -0.13842 C 0.24444 -0.13935 0.24514 -0.14051 0.24601 -0.1412 C 0.24705 -0.14236 0.24844 -0.14305 0.24965 -0.14398 C 0.25069 -0.14537 0.25174 -0.14699 0.25313 -0.14815 C 0.25399 -0.14884 0.25556 -0.14884 0.2566 -0.14954 C 0.26042 -0.15185 0.25972 -0.15301 0.26372 -0.1537 C 0.26788 -0.15463 0.27691 -0.15486 0.27691 -0.15486 L 0.27691 -0.15486 " pathEditMode="relative" rAng="0" ptsTypes="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662 L 0.00469 0.02685 C 0.00782 0.02709 0.01111 0.02685 0.01424 0.02801 C 0.01545 0.02848 0.01615 0.0301 0.01736 0.03079 C 0.02431 0.03473 0.02605 0.03473 0.0323 0.03658 C 0.03299 0.0375 0.03351 0.03866 0.03438 0.03935 C 0.03577 0.04028 0.03733 0.04028 0.03872 0.04074 C 0.04184 0.04213 0.04497 0.04352 0.04827 0.04491 C 0.04931 0.0456 0.05035 0.04607 0.05139 0.04653 C 0.05486 0.04746 0.05747 0.04861 0.06094 0.04931 C 0.06389 0.04977 0.06667 0.05023 0.06945 0.0507 C 0.0717 0.05116 0.07379 0.05162 0.07587 0.05209 C 0.0816 0.05324 0.09289 0.05486 0.09289 0.0551 C 0.09792 0.05718 0.09549 0.05648 0.10243 0.05787 C 0.10903 0.05903 0.11268 0.05973 0.11945 0.06065 C 0.12344 0.06111 0.12726 0.06135 0.13125 0.06204 C 0.13334 0.0625 0.13542 0.0632 0.1375 0.06343 C 0.1599 0.0669 0.14236 0.0632 0.15677 0.06644 C 0.17309 0.06574 0.18941 0.06621 0.20573 0.06482 C 0.2073 0.06482 0.20851 0.06273 0.2099 0.06204 C 0.21268 0.06088 0.21563 0.06019 0.21841 0.05926 C 0.2198 0.0588 0.22136 0.05857 0.22275 0.05787 C 0.22414 0.05695 0.22552 0.05579 0.22691 0.05486 C 0.23212 0.05209 0.22848 0.05533 0.23438 0.0507 C 0.24584 0.04167 0.23629 0.04861 0.24497 0.04074 C 0.2467 0.03912 0.24879 0.0382 0.25035 0.03658 C 0.25313 0.03357 0.25486 0.02917 0.25782 0.02662 L 0.26424 0.02084 C 0.26528 0.01991 0.2665 0.01922 0.26736 0.01806 L 0.27066 0.01389 L 0.27066 0.01412 " pathEditMode="relative" rAng="0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3773 L -0.02257 0.03796 C -0.01996 0.03796 -0.00277 0.03981 0.0007 0.04051 C 0.00191 0.04074 0.00278 0.04167 0.004 0.0419 C 0.00608 0.04259 0.00816 0.04282 0.01025 0.04352 C 0.01216 0.04375 0.01389 0.04468 0.01563 0.04491 C 0.02344 0.0456 0.03125 0.04583 0.03907 0.0463 L 0.04966 0.04768 C 0.05209 0.04815 0.05469 0.04884 0.05712 0.04907 C 0.07413 0.05116 0.11806 0.05324 0.12309 0.05324 L 0.26354 0.05625 L 0.42413 0.05463 C 0.43091 0.05463 0.43768 0.0544 0.44427 0.05324 C 0.45 0.05255 0.45591 0.05139 0.46129 0.04907 C 0.46441 0.04768 0.46545 0.04722 0.46875 0.0463 C 0.47084 0.0456 0.47309 0.04537 0.47518 0.04491 C 0.48594 0.04005 0.46927 0.04722 0.48264 0.0419 C 0.48473 0.0412 0.48681 0.04005 0.48907 0.03912 C 0.49045 0.03866 0.49184 0.03843 0.49323 0.03773 C 0.49427 0.03727 0.49532 0.03681 0.49653 0.03634 C 0.49827 0.03588 0.5 0.03565 0.50174 0.03495 C 0.504 0.03426 0.50591 0.03287 0.50816 0.03218 C 0.51129 0.03102 0.51615 0.02963 0.51875 0.02801 C 0.52014 0.02685 0.52153 0.02593 0.52309 0.025 C 0.52413 0.02454 0.52518 0.02431 0.52622 0.02361 C 0.52743 0.02292 0.5283 0.02153 0.52934 0.02083 C 0.53299 0.01852 0.53316 0.0206 0.53681 0.01667 C 0.5375 0.01597 0.5375 0.01481 0.53802 0.01389 L 0.53802 0.01412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Way Shuffle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0" t="20205" r="9210" b="61276"/>
          <a:stretch/>
        </p:blipFill>
        <p:spPr>
          <a:xfrm>
            <a:off x="2812179" y="3836914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0" t="40715" r="9210" b="40766"/>
          <a:stretch/>
        </p:blipFill>
        <p:spPr>
          <a:xfrm>
            <a:off x="1752600" y="2314025"/>
            <a:ext cx="6096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1" r="459" b="80919"/>
          <a:stretch/>
        </p:blipFill>
        <p:spPr>
          <a:xfrm>
            <a:off x="925522" y="2288626"/>
            <a:ext cx="609600" cy="863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0" r="91249" b="20870"/>
          <a:stretch/>
        </p:blipFill>
        <p:spPr>
          <a:xfrm>
            <a:off x="3589835" y="3845159"/>
            <a:ext cx="609600" cy="838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6" r="91249" b="40431"/>
          <a:stretch/>
        </p:blipFill>
        <p:spPr>
          <a:xfrm>
            <a:off x="4365870" y="3845159"/>
            <a:ext cx="609600" cy="867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2" t="19869" r="45307" b="61347"/>
          <a:stretch/>
        </p:blipFill>
        <p:spPr>
          <a:xfrm>
            <a:off x="2034522" y="3823804"/>
            <a:ext cx="609601" cy="864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53200" y="471246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9      0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6018 L 0.0092 -0.05995 C 0.02187 -0.08009 0.01059 -0.06458 0.01875 -0.07315 C 0.01944 -0.07384 0.01996 -0.07523 0.02083 -0.07592 C 0.0217 -0.07662 0.02292 -0.07685 0.02396 -0.07731 C 0.03125 -0.08472 0.025 -0.0794 0.03472 -0.08449 C 0.03611 -0.08518 0.03733 -0.08657 0.03889 -0.08727 C 0.04132 -0.08842 0.04392 -0.08912 0.04635 -0.09004 C 0.04844 -0.09097 0.05052 -0.09236 0.05278 -0.09305 C 0.06875 -0.09722 0.04878 -0.0919 0.06233 -0.09583 C 0.06406 -0.09629 0.0658 -0.09676 0.06753 -0.09722 C 0.06962 -0.09907 0.07274 -0.10208 0.075 -0.10301 C 0.07743 -0.1037 0.08003 -0.10393 0.08246 -0.1044 C 0.09028 -0.11134 0.08055 -0.10278 0.08993 -0.10995 C 0.09444 -0.11342 0.09201 -0.11273 0.09739 -0.11574 C 0.10278 -0.11852 0.10382 -0.11852 0.10903 -0.11991 C 0.11059 -0.12083 0.1118 -0.12199 0.11337 -0.12268 C 0.11597 -0.12407 0.12483 -0.12778 0.12726 -0.12847 C 0.13108 -0.12963 0.13507 -0.13032 0.13889 -0.13125 C 0.14201 -0.13217 0.14531 -0.1331 0.14844 -0.13426 C 0.15069 -0.13495 0.1526 -0.13634 0.15486 -0.13704 C 0.15764 -0.13796 0.16979 -0.13958 0.17187 -0.13981 C 0.17396 -0.14074 0.17621 -0.14143 0.1783 -0.14259 C 0.18038 -0.14398 0.18229 -0.14606 0.18455 -0.14699 C 0.18715 -0.14768 0.21007 -0.14977 0.21007 -0.14954 C 0.22673 -0.15347 0.20226 -0.14838 0.23142 -0.15254 C 0.23281 -0.15278 0.2342 -0.1537 0.23559 -0.15393 C 0.2375 -0.15463 0.23923 -0.15486 0.24097 -0.15555 C 0.24201 -0.15579 0.24305 -0.15648 0.24427 -0.15694 C 0.24809 -0.1581 0.25538 -0.15903 0.25903 -0.15972 C 0.26007 -0.16018 0.26111 -0.16088 0.26233 -0.16111 C 0.26406 -0.1618 0.2658 -0.1625 0.26753 -0.1625 C 0.29774 -0.16342 0.32778 -0.16342 0.35798 -0.16389 C 0.36111 -0.16528 0.36215 -0.16597 0.36545 -0.1669 C 0.37048 -0.16829 0.37517 -0.16875 0.38038 -0.16967 C 0.3868 -0.17268 0.38021 -0.16991 0.39097 -0.17245 C 0.39236 -0.17291 0.39375 -0.17361 0.39514 -0.17384 C 0.4033 -0.17523 0.41163 -0.175 0.41962 -0.17685 L 0.42604 -0.17824 C 0.42847 -0.1787 0.43108 -0.17893 0.43351 -0.17963 C 0.43646 -0.18032 0.43923 -0.18148 0.44201 -0.18241 C 0.4434 -0.18287 0.44479 -0.18356 0.44635 -0.18379 L 0.45364 -0.18518 C 0.45486 -0.18565 0.4559 -0.18634 0.45694 -0.1868 C 0.47222 -0.19143 0.46302 -0.1875 0.47066 -0.19097 C 0.47187 -0.1919 0.47274 -0.19305 0.47396 -0.19375 C 0.475 -0.19444 0.47604 -0.19467 0.47708 -0.19514 C 0.47778 -0.1956 0.47847 -0.19606 0.47934 -0.19653 L 0.47934 -0.19514 " pathEditMode="relative" rAng="0" ptsTypes="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-4.44444E-6 C 0.01753 -0.00277 0.00746 -0.00162 0.03507 -0.00301 C 0.04496 -0.00347 0.05486 -0.00416 0.06475 -0.00439 L 0.19462 -0.00578 L 0.27014 -0.00717 L 0.28507 -0.00856 C 0.29288 -0.00926 0.30069 -0.00926 0.3085 -0.00995 C 0.30955 -0.01018 0.31059 -0.01134 0.31163 -0.01157 C 0.31597 -0.01226 0.32014 -0.01273 0.32448 -0.01296 C 0.33871 -0.01365 0.35278 -0.01389 0.36701 -0.01435 C 0.39843 -0.01713 0.40521 -0.0074 0.39687 -0.01851 L 0.39687 -0.0199 " pathEditMode="relative" ptsTypes="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8912 L 0.01424 -0.08889 C 0.01702 -0.0912 0.0198 -0.09305 0.02275 -0.0949 C 0.02448 -0.09606 0.02622 -0.09676 0.02796 -0.09768 C 0.04393 -0.10764 0.03559 -0.10463 0.04497 -0.10764 C 0.04966 -0.11389 0.04584 -0.10949 0.05677 -0.1162 C 0.05816 -0.11713 0.05955 -0.11805 0.06094 -0.11898 C 0.06459 -0.12176 0.06771 -0.12546 0.07171 -0.12754 L 0.07691 -0.13032 C 0.07796 -0.13171 0.07882 -0.13356 0.08021 -0.13472 C 0.08351 -0.13703 0.0908 -0.14028 0.0908 -0.14004 C 0.09341 -0.14398 0.09289 -0.14375 0.09723 -0.14606 C 0.09931 -0.14699 0.10157 -0.14722 0.10348 -0.14884 C 0.11042 -0.1544 0.10677 -0.15254 0.11424 -0.1544 C 0.11945 -0.15856 0.12205 -0.16088 0.12796 -0.16435 C 0.13056 -0.16574 0.13299 -0.16713 0.13542 -0.16875 C 0.13698 -0.16944 0.1382 -0.17083 0.13976 -0.17153 C 0.14115 -0.17222 0.14254 -0.17222 0.14393 -0.17291 C 0.14618 -0.17384 0.14827 -0.175 0.15035 -0.17569 C 0.15174 -0.17615 0.1533 -0.17639 0.15469 -0.17708 C 0.15608 -0.17778 0.15747 -0.17916 0.15886 -0.18009 C 0.1599 -0.18055 0.16112 -0.18078 0.16216 -0.18148 C 0.16355 -0.18217 0.16493 -0.18356 0.16632 -0.18426 C 0.16841 -0.18541 0.17275 -0.18703 0.17275 -0.1868 C 0.18039 -0.19375 0.17101 -0.18634 0.18021 -0.19143 C 0.19427 -0.19907 0.18334 -0.1956 0.1941 -0.19838 C 0.20139 -0.20324 0.19514 -0.19977 0.20469 -0.20278 C 0.20573 -0.20301 0.20677 -0.2037 0.20782 -0.20416 C 0.20955 -0.20463 0.21146 -0.20486 0.2132 -0.20555 C 0.21424 -0.20578 0.21528 -0.20648 0.21632 -0.20694 C 0.21806 -0.2074 0.21997 -0.20787 0.22171 -0.20833 C 0.22275 -0.20879 0.22379 -0.20926 0.22483 -0.20972 C 0.22622 -0.21018 0.22778 -0.21065 0.22917 -0.21111 C 0.23368 -0.21296 0.23073 -0.2125 0.23455 -0.2125 L 0.23455 -0.21227 " pathEditMode="relative" rAng="0" ptsTypes="AAAAAAAAAAAAAAAAAAAAAAAAA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-1.11111E-6 C 0.00781 0.00232 0.01424 0.00417 0.02222 0.00695 C 0.02448 0.00787 0.02639 0.00926 0.02865 0.00973 C 0.06233 0.01875 0.03924 0.0132 0.05729 0.0169 C 0.05955 0.01736 0.06163 0.01806 0.06372 0.01829 C 0.08195 0.0213 0.09462 0.02037 0.11597 0.02107 C 0.12084 0.02153 0.12587 0.02269 0.13073 0.02269 C 0.17309 0.02269 0.18438 0.02176 0.2191 0.01968 C 0.23438 0.01644 0.21528 0.02037 0.23403 0.0169 C 0.2507 0.01366 0.22761 0.01736 0.25 0.01412 C 0.25834 0.01135 0.25035 0.01366 0.26268 0.01135 C 0.26702 0.01042 0.27118 0.00926 0.27552 0.00834 C 0.29549 0.0044 0.27188 0.00973 0.29358 0.00556 C 0.29531 0.00533 0.29705 0.00463 0.29896 0.00417 L 0.35538 0.00556 C 0.39236 0.00556 0.39792 0.00486 0.42656 0.00278 C 0.43577 -0.00139 0.42118 0.00486 0.43611 -1.11111E-6 C 0.43837 -0.00069 0.44045 -0.00208 0.44254 -0.00301 L 0.45538 -0.00717 L 0.45955 -0.00856 C 0.46094 -0.00902 0.46233 -0.00972 0.46389 -0.00995 L 0.4724 -0.01134 C 0.47483 -0.0118 0.47726 -0.01227 0.47986 -0.01273 C 0.48663 -0.01435 0.48316 -0.01412 0.48611 -0.01412 L 0.48733 -0.01412 " pathEditMode="relative" ptsTypes="AAAAAAAAAAAAAAAAAAAAAA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526555" cy="617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28930" cy="594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5" y="5762093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771986" cy="624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67400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7" y="304800"/>
            <a:ext cx="8458200" cy="632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6" y="5791200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4267200" cy="3200400"/>
          </a:xfrm>
        </p:spPr>
      </p:pic>
      <p:sp>
        <p:nvSpPr>
          <p:cNvPr id="6" name="TextBox 5"/>
          <p:cNvSpPr txBox="1"/>
          <p:nvPr/>
        </p:nvSpPr>
        <p:spPr>
          <a:xfrm>
            <a:off x="26670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Mary@mangomath.com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or 425-328-1024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.teachhub.com/sites/default/files/styles/large/public/bridgingtheg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553075" cy="42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33400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closes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the achievement gap in minority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schools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4.bp.blogspot.com/-bt52-Lb1DoY/TmkTMrXNsdI/AAAAAAAAAh8/J-wZfj9vH3A/s1600/empty+desk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286250" cy="45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286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Absentee rates dropped in middle and high schools where math games are played in conjunction with regular math class.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mylifetips.net/wp-content/uploads/2010/06/Math-Anxi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99085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ddmcdn.com/gif/card_game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990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Reduces Stress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22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powernetwork.com/powerteamone/files/2013/02/images-1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927536" cy="3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071642">
            <a:off x="883487" y="999654"/>
            <a:ext cx="2877355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  <a:latin typeface="AR DARLING" panose="02000000000000000000" pitchFamily="2" charset="0"/>
              </a:rPr>
              <a:t>math</a:t>
            </a:r>
            <a:endParaRPr lang="en-US" sz="9600" dirty="0">
              <a:solidFill>
                <a:schemeClr val="accent1"/>
              </a:solidFill>
              <a:latin typeface="AR DARLING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78" y="152400"/>
            <a:ext cx="1828571" cy="18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nfo.sadlier.com/Portals/95641/images/Common-Core-State-Standards-Math-G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8700" cy="28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91493" cy="608890"/>
          </a:xfrm>
          <a:prstGeom prst="rect">
            <a:avLst/>
          </a:prstGeom>
        </p:spPr>
      </p:pic>
      <p:pic>
        <p:nvPicPr>
          <p:cNvPr id="5" name="Picture 4" descr="http://4.bp.blogspot.com/-V1P7xbHOOlg/URBXYBOSnjI/AAAAAAAAAuE/SZKU51tfkjI/s1600/Math_practic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3"/>
          <a:stretch/>
        </p:blipFill>
        <p:spPr bwMode="auto">
          <a:xfrm>
            <a:off x="4038600" y="1523290"/>
            <a:ext cx="485994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13695" cy="6095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37548"/>
            <a:ext cx="591493" cy="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Repeated Reasoning with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4724854" cy="40587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Start with 0 &amp;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2s - doubles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10s – x 1 add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5s – ½ 10, even end in 0, odds end in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3s – Magic </a:t>
            </a:r>
            <a:r>
              <a:rPr lang="en-US" dirty="0" smtClean="0"/>
              <a:t>Number 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4s – double, double: 4 x 7, </a:t>
            </a:r>
            <a:endParaRPr lang="en-US" dirty="0" smtClean="0"/>
          </a:p>
          <a:p>
            <a:pPr marL="450000" lvl="1" indent="0">
              <a:buNone/>
            </a:pPr>
            <a:r>
              <a:rPr lang="en-US" dirty="0" smtClean="0"/>
              <a:t>double 7 = 14, double 14 = 28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447800"/>
            <a:ext cx="2438400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9s</a:t>
            </a:r>
            <a:r>
              <a:rPr lang="en-US" sz="4000" dirty="0"/>
              <a:t> </a:t>
            </a:r>
            <a:r>
              <a:rPr lang="en-US" sz="2400" dirty="0"/>
              <a:t>–</a:t>
            </a:r>
          </a:p>
          <a:p>
            <a:pPr lvl="2"/>
            <a:r>
              <a:rPr lang="en-US" dirty="0"/>
              <a:t>9 x 1 =   09</a:t>
            </a:r>
          </a:p>
          <a:p>
            <a:pPr lvl="2"/>
            <a:r>
              <a:rPr lang="en-US" dirty="0"/>
              <a:t>9 x 2 =   18</a:t>
            </a:r>
          </a:p>
          <a:p>
            <a:pPr lvl="2"/>
            <a:r>
              <a:rPr lang="en-US" dirty="0"/>
              <a:t>9 x 3 =   27</a:t>
            </a:r>
          </a:p>
          <a:p>
            <a:pPr lvl="2"/>
            <a:r>
              <a:rPr lang="en-US" dirty="0"/>
              <a:t>9 x 4 =   36</a:t>
            </a:r>
          </a:p>
          <a:p>
            <a:pPr lvl="2"/>
            <a:r>
              <a:rPr lang="en-US" dirty="0"/>
              <a:t>9 x 5 =   45</a:t>
            </a:r>
          </a:p>
          <a:p>
            <a:pPr lvl="2"/>
            <a:r>
              <a:rPr lang="en-US" dirty="0"/>
              <a:t>9 x 6 =   54</a:t>
            </a:r>
          </a:p>
          <a:p>
            <a:pPr lvl="2"/>
            <a:r>
              <a:rPr lang="en-US" dirty="0"/>
              <a:t>9 x 7 =   63</a:t>
            </a:r>
          </a:p>
          <a:p>
            <a:pPr lvl="2"/>
            <a:r>
              <a:rPr lang="en-US" dirty="0"/>
              <a:t>9 x 8 =   72</a:t>
            </a:r>
          </a:p>
          <a:p>
            <a:pPr lvl="2"/>
            <a:r>
              <a:rPr lang="en-US" dirty="0"/>
              <a:t>9 x 9 =   81</a:t>
            </a:r>
          </a:p>
          <a:p>
            <a:pPr lvl="2"/>
            <a:r>
              <a:rPr lang="en-US" dirty="0"/>
              <a:t>9 x 10 = 90</a:t>
            </a:r>
            <a:endParaRPr lang="en-US" dirty="0"/>
          </a:p>
        </p:txBody>
      </p:sp>
      <p:pic>
        <p:nvPicPr>
          <p:cNvPr id="2050" name="Picture 2" descr="Thumbna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298575" cy="7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212123"/>
      </a:accent1>
      <a:accent2>
        <a:srgbClr val="212123"/>
      </a:accent2>
      <a:accent3>
        <a:srgbClr val="212123"/>
      </a:accent3>
      <a:accent4>
        <a:srgbClr val="212123"/>
      </a:accent4>
      <a:accent5>
        <a:srgbClr val="212123"/>
      </a:accent5>
      <a:accent6>
        <a:srgbClr val="212123"/>
      </a:accent6>
      <a:hlink>
        <a:srgbClr val="212123"/>
      </a:hlink>
      <a:folHlink>
        <a:srgbClr val="212123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5214</TotalTime>
  <Words>441</Words>
  <Application>Microsoft Office PowerPoint</Application>
  <PresentationFormat>On-screen Show (4:3)</PresentationFormat>
  <Paragraphs>208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 DARLING</vt:lpstr>
      <vt:lpstr>Arial</vt:lpstr>
      <vt:lpstr>Calibri</vt:lpstr>
      <vt:lpstr>Calisto MT</vt:lpstr>
      <vt:lpstr>Trebuchet MS</vt:lpstr>
      <vt:lpstr>Wingdings 2</vt:lpstr>
      <vt:lpstr>Slate</vt:lpstr>
      <vt:lpstr>Math Games that Encourage CC Math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Repeated Reasoning with Multiplication</vt:lpstr>
      <vt:lpstr>Multiplication Chart</vt:lpstr>
      <vt:lpstr>Cue</vt:lpstr>
      <vt:lpstr>Cue</vt:lpstr>
      <vt:lpstr>PowerPoint Presentation</vt:lpstr>
      <vt:lpstr>Got 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Way Shuffle</vt:lpstr>
      <vt:lpstr>4 Way Shuffle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bert sugayan</cp:lastModifiedBy>
  <cp:revision>273</cp:revision>
  <dcterms:created xsi:type="dcterms:W3CDTF">2010-09-17T00:15:19Z</dcterms:created>
  <dcterms:modified xsi:type="dcterms:W3CDTF">2013-10-31T00:51:24Z</dcterms:modified>
</cp:coreProperties>
</file>