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6AA8-0973-4244-9DA3-BBDAD23472B0}" type="datetimeFigureOut">
              <a:rPr lang="en-US" smtClean="0"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C152-8C75-CA45-BDC9-D93C6E21E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264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6AA8-0973-4244-9DA3-BBDAD23472B0}" type="datetimeFigureOut">
              <a:rPr lang="en-US" smtClean="0"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C152-8C75-CA45-BDC9-D93C6E21E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074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6AA8-0973-4244-9DA3-BBDAD23472B0}" type="datetimeFigureOut">
              <a:rPr lang="en-US" smtClean="0"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C152-8C75-CA45-BDC9-D93C6E21E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51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6AA8-0973-4244-9DA3-BBDAD23472B0}" type="datetimeFigureOut">
              <a:rPr lang="en-US" smtClean="0"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C152-8C75-CA45-BDC9-D93C6E21E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466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6AA8-0973-4244-9DA3-BBDAD23472B0}" type="datetimeFigureOut">
              <a:rPr lang="en-US" smtClean="0"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C152-8C75-CA45-BDC9-D93C6E21E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16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6AA8-0973-4244-9DA3-BBDAD23472B0}" type="datetimeFigureOut">
              <a:rPr lang="en-US" smtClean="0"/>
              <a:t>9/21/14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C152-8C75-CA45-BDC9-D93C6E21E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85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6AA8-0973-4244-9DA3-BBDAD23472B0}" type="datetimeFigureOut">
              <a:rPr lang="en-US" smtClean="0"/>
              <a:t>9/21/14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C152-8C75-CA45-BDC9-D93C6E21E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16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6AA8-0973-4244-9DA3-BBDAD23472B0}" type="datetimeFigureOut">
              <a:rPr lang="en-US" smtClean="0"/>
              <a:t>9/21/14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C152-8C75-CA45-BDC9-D93C6E21E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50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6AA8-0973-4244-9DA3-BBDAD23472B0}" type="datetimeFigureOut">
              <a:rPr lang="en-US" smtClean="0"/>
              <a:t>9/21/14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C152-8C75-CA45-BDC9-D93C6E21E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6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6AA8-0973-4244-9DA3-BBDAD23472B0}" type="datetimeFigureOut">
              <a:rPr lang="en-US" smtClean="0"/>
              <a:t>9/21/14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C152-8C75-CA45-BDC9-D93C6E21E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83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6AA8-0973-4244-9DA3-BBDAD23472B0}" type="datetimeFigureOut">
              <a:rPr lang="en-US" smtClean="0"/>
              <a:t>9/21/14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C152-8C75-CA45-BDC9-D93C6E21E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1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6AA8-0973-4244-9DA3-BBDAD23472B0}" type="datetimeFigureOut">
              <a:rPr lang="en-US" smtClean="0"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AC152-8C75-CA45-BDC9-D93C6E21E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66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1643" y="820874"/>
            <a:ext cx="8432979" cy="77000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</a:t>
            </a:r>
            <a:r>
              <a:rPr lang="en-US" dirty="0" smtClean="0">
                <a:solidFill>
                  <a:schemeClr val="bg1"/>
                </a:solidFill>
              </a:rPr>
              <a:t>                  </a:t>
            </a:r>
            <a:r>
              <a:rPr lang="en-US" dirty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                  </a:t>
            </a:r>
            <a:r>
              <a:rPr lang="en-US" dirty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                  3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81359" y="4011291"/>
            <a:ext cx="2504343" cy="1313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4000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1483196"/>
            <a:ext cx="9108728" cy="6858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Send your text message to this Phone Number:  37607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811094" y="-79933"/>
            <a:ext cx="7481719" cy="1277663"/>
            <a:chOff x="-110886" y="1360189"/>
            <a:chExt cx="7481719" cy="1277663"/>
          </a:xfrm>
        </p:grpSpPr>
        <p:sp>
          <p:nvSpPr>
            <p:cNvPr id="5" name="Subtitle 2"/>
            <p:cNvSpPr txBox="1">
              <a:spLocks/>
            </p:cNvSpPr>
            <p:nvPr/>
          </p:nvSpPr>
          <p:spPr>
            <a:xfrm>
              <a:off x="-110886" y="1360189"/>
              <a:ext cx="1889850" cy="127302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b="1" dirty="0" smtClean="0">
                  <a:solidFill>
                    <a:srgbClr val="FFFFFF"/>
                  </a:solidFill>
                </a:rPr>
                <a:t>Strongly </a:t>
              </a:r>
            </a:p>
            <a:p>
              <a:r>
                <a:rPr lang="en-US" sz="2800" b="1" dirty="0" smtClean="0">
                  <a:solidFill>
                    <a:srgbClr val="FFFFFF"/>
                  </a:solidFill>
                </a:rPr>
                <a:t>Disagree</a:t>
              </a:r>
            </a:p>
          </p:txBody>
        </p:sp>
        <p:sp>
          <p:nvSpPr>
            <p:cNvPr id="7" name="Subtitle 2"/>
            <p:cNvSpPr txBox="1">
              <a:spLocks/>
            </p:cNvSpPr>
            <p:nvPr/>
          </p:nvSpPr>
          <p:spPr>
            <a:xfrm>
              <a:off x="5480983" y="1364831"/>
              <a:ext cx="1889850" cy="127302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solidFill>
                    <a:srgbClr val="FFFFFF"/>
                  </a:solidFill>
                </a:rPr>
                <a:t>Strongly </a:t>
              </a:r>
            </a:p>
            <a:p>
              <a:r>
                <a:rPr lang="en-US" sz="2800" dirty="0">
                  <a:solidFill>
                    <a:srgbClr val="FFFFFF"/>
                  </a:solidFill>
                </a:rPr>
                <a:t>A</a:t>
              </a:r>
              <a:r>
                <a:rPr lang="en-US" sz="2800" dirty="0" smtClean="0">
                  <a:solidFill>
                    <a:srgbClr val="FFFFFF"/>
                  </a:solidFill>
                </a:rPr>
                <a:t>gree</a:t>
              </a:r>
            </a:p>
          </p:txBody>
        </p:sp>
        <p:sp>
          <p:nvSpPr>
            <p:cNvPr id="8" name="Subtitle 2"/>
            <p:cNvSpPr txBox="1">
              <a:spLocks/>
            </p:cNvSpPr>
            <p:nvPr/>
          </p:nvSpPr>
          <p:spPr>
            <a:xfrm>
              <a:off x="1727184" y="1633290"/>
              <a:ext cx="1889850" cy="61760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solidFill>
                    <a:srgbClr val="FFFFFF"/>
                  </a:solidFill>
                </a:rPr>
                <a:t>Disagree</a:t>
              </a:r>
            </a:p>
          </p:txBody>
        </p:sp>
        <p:sp>
          <p:nvSpPr>
            <p:cNvPr id="10" name="Subtitle 2"/>
            <p:cNvSpPr txBox="1">
              <a:spLocks/>
            </p:cNvSpPr>
            <p:nvPr/>
          </p:nvSpPr>
          <p:spPr>
            <a:xfrm>
              <a:off x="3617034" y="1653577"/>
              <a:ext cx="1889850" cy="631257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solidFill>
                    <a:srgbClr val="FFFFFF"/>
                  </a:solidFill>
                </a:rPr>
                <a:t>Agree</a:t>
              </a:r>
            </a:p>
          </p:txBody>
        </p:sp>
      </p:grpSp>
      <p:cxnSp>
        <p:nvCxnSpPr>
          <p:cNvPr id="12" name="Straight Connector 11"/>
          <p:cNvCxnSpPr/>
          <p:nvPr/>
        </p:nvCxnSpPr>
        <p:spPr>
          <a:xfrm flipV="1">
            <a:off x="-7628" y="2165859"/>
            <a:ext cx="9116356" cy="1365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 txBox="1">
            <a:spLocks/>
          </p:cNvSpPr>
          <p:nvPr/>
        </p:nvSpPr>
        <p:spPr>
          <a:xfrm>
            <a:off x="1082049" y="4239047"/>
            <a:ext cx="2516716" cy="10787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>
                <a:solidFill>
                  <a:srgbClr val="000000"/>
                </a:solidFill>
              </a:rPr>
              <a:t>Speaker was well-prepared and knowledgeable (0-3)</a:t>
            </a: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2426032" y="2192373"/>
            <a:ext cx="2797072" cy="10787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>
                <a:solidFill>
                  <a:schemeClr val="tx1"/>
                </a:solidFill>
              </a:rPr>
              <a:t>Speaker was engaging and an effective presenter (0-3)</a:t>
            </a: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4244703" y="4224625"/>
            <a:ext cx="2719436" cy="107871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>
                <a:solidFill>
                  <a:srgbClr val="000000"/>
                </a:solidFill>
              </a:rPr>
              <a:t>Session matched title and description in program book (0-3)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6142705" y="2239072"/>
            <a:ext cx="2288654" cy="107871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>
                <a:solidFill>
                  <a:srgbClr val="FF0000"/>
                </a:solidFill>
              </a:rPr>
              <a:t>Other comments, suggestions, or feedback (words)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576284" y="3990602"/>
            <a:ext cx="620370" cy="2906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916200" y="3271083"/>
            <a:ext cx="0" cy="38176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4670148" y="3970651"/>
            <a:ext cx="552956" cy="3106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9" idx="2"/>
          </p:cNvCxnSpPr>
          <p:nvPr/>
        </p:nvCxnSpPr>
        <p:spPr>
          <a:xfrm flipH="1">
            <a:off x="7092576" y="3317782"/>
            <a:ext cx="194456" cy="3350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-21739" y="5341929"/>
            <a:ext cx="9116356" cy="1365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361643" y="3396273"/>
            <a:ext cx="8266926" cy="793542"/>
            <a:chOff x="349634" y="3624501"/>
            <a:chExt cx="8266926" cy="793542"/>
          </a:xfrm>
        </p:grpSpPr>
        <p:sp>
          <p:nvSpPr>
            <p:cNvPr id="13" name="Subtitle 2"/>
            <p:cNvSpPr txBox="1">
              <a:spLocks/>
            </p:cNvSpPr>
            <p:nvPr/>
          </p:nvSpPr>
          <p:spPr>
            <a:xfrm>
              <a:off x="349634" y="3624501"/>
              <a:ext cx="8266926" cy="751007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 </a:t>
              </a:r>
              <a:r>
                <a:rPr lang="en-US" dirty="0" smtClean="0"/>
                <a:t>                          </a:t>
              </a:r>
              <a:r>
                <a:rPr lang="en-US" dirty="0" smtClean="0">
                  <a:solidFill>
                    <a:srgbClr val="A6A6A6"/>
                  </a:solidFill>
                </a:rPr>
                <a:t>___ ___ ___             ___________ </a:t>
              </a:r>
              <a:endParaRPr lang="en-US" dirty="0" smtClean="0"/>
            </a:p>
          </p:txBody>
        </p:sp>
        <p:sp>
          <p:nvSpPr>
            <p:cNvPr id="27" name="Subtitle 2"/>
            <p:cNvSpPr txBox="1">
              <a:spLocks/>
            </p:cNvSpPr>
            <p:nvPr/>
          </p:nvSpPr>
          <p:spPr>
            <a:xfrm>
              <a:off x="438933" y="3667036"/>
              <a:ext cx="1568781" cy="751007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solidFill>
                    <a:schemeClr val="bg1">
                      <a:lumMod val="65000"/>
                    </a:schemeClr>
                  </a:solidFill>
                </a:rPr>
                <a:t>_______       </a:t>
              </a:r>
            </a:p>
          </p:txBody>
        </p:sp>
      </p:grpSp>
      <p:sp>
        <p:nvSpPr>
          <p:cNvPr id="34" name="Subtitle 2"/>
          <p:cNvSpPr txBox="1">
            <a:spLocks/>
          </p:cNvSpPr>
          <p:nvPr/>
        </p:nvSpPr>
        <p:spPr>
          <a:xfrm>
            <a:off x="-7628" y="5275282"/>
            <a:ext cx="9116356" cy="6420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/>
              <a:t>Example</a:t>
            </a:r>
            <a:r>
              <a:rPr lang="en-US" dirty="0" smtClean="0"/>
              <a:t>:     </a:t>
            </a:r>
            <a:r>
              <a:rPr lang="en-US" dirty="0" smtClean="0">
                <a:solidFill>
                  <a:srgbClr val="0000FF"/>
                </a:solidFill>
              </a:rPr>
              <a:t>38102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000000"/>
                </a:solidFill>
              </a:rPr>
              <a:t>323 </a:t>
            </a:r>
            <a:r>
              <a:rPr lang="en-US" dirty="0" smtClean="0">
                <a:solidFill>
                  <a:srgbClr val="FF0000"/>
                </a:solidFill>
              </a:rPr>
              <a:t>  Great session!</a:t>
            </a:r>
            <a:endParaRPr lang="en-US" dirty="0" smtClean="0"/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0" y="2204827"/>
            <a:ext cx="2288654" cy="107871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200" dirty="0" smtClean="0">
                <a:solidFill>
                  <a:srgbClr val="0000FF"/>
                </a:solidFill>
              </a:rPr>
              <a:t>5 digit </a:t>
            </a:r>
          </a:p>
          <a:p>
            <a:pPr>
              <a:spcBef>
                <a:spcPts val="0"/>
              </a:spcBef>
            </a:pPr>
            <a:r>
              <a:rPr lang="en-US" sz="2200" dirty="0" smtClean="0">
                <a:solidFill>
                  <a:srgbClr val="0000FF"/>
                </a:solidFill>
              </a:rPr>
              <a:t>poll code </a:t>
            </a:r>
          </a:p>
          <a:p>
            <a:pPr>
              <a:spcBef>
                <a:spcPts val="0"/>
              </a:spcBef>
            </a:pPr>
            <a:r>
              <a:rPr lang="en-US" sz="2200" dirty="0" smtClean="0">
                <a:solidFill>
                  <a:srgbClr val="0000FF"/>
                </a:solidFill>
              </a:rPr>
              <a:t>for this session</a:t>
            </a:r>
          </a:p>
        </p:txBody>
      </p:sp>
      <p:cxnSp>
        <p:nvCxnSpPr>
          <p:cNvPr id="41" name="Straight Arrow Connector 40"/>
          <p:cNvCxnSpPr>
            <a:stCxn id="40" idx="2"/>
          </p:cNvCxnSpPr>
          <p:nvPr/>
        </p:nvCxnSpPr>
        <p:spPr>
          <a:xfrm>
            <a:off x="1144327" y="3283537"/>
            <a:ext cx="241367" cy="29796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Subtitle 2"/>
          <p:cNvSpPr txBox="1">
            <a:spLocks/>
          </p:cNvSpPr>
          <p:nvPr/>
        </p:nvSpPr>
        <p:spPr>
          <a:xfrm>
            <a:off x="3131810" y="3813528"/>
            <a:ext cx="1568780" cy="4677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 smtClean="0"/>
              <a:t>(no spaces)</a:t>
            </a:r>
          </a:p>
        </p:txBody>
      </p:sp>
      <p:sp>
        <p:nvSpPr>
          <p:cNvPr id="48" name="Subtitle 2"/>
          <p:cNvSpPr txBox="1">
            <a:spLocks/>
          </p:cNvSpPr>
          <p:nvPr/>
        </p:nvSpPr>
        <p:spPr>
          <a:xfrm>
            <a:off x="-228646" y="5747039"/>
            <a:ext cx="9116356" cy="6420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/>
              <a:t>Non-Example</a:t>
            </a:r>
            <a:r>
              <a:rPr lang="en-US" dirty="0" smtClean="0"/>
              <a:t>:  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A6A6A6"/>
                </a:solidFill>
              </a:rPr>
              <a:t>38102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A6A6A6"/>
                </a:solidFill>
              </a:rPr>
              <a:t>3  2  3   Great session!</a:t>
            </a:r>
          </a:p>
        </p:txBody>
      </p:sp>
      <p:sp>
        <p:nvSpPr>
          <p:cNvPr id="50" name="Subtitle 2"/>
          <p:cNvSpPr txBox="1">
            <a:spLocks/>
          </p:cNvSpPr>
          <p:nvPr/>
        </p:nvSpPr>
        <p:spPr>
          <a:xfrm>
            <a:off x="1698726" y="3424539"/>
            <a:ext cx="1568780" cy="4677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 smtClean="0"/>
              <a:t>(1 space)</a:t>
            </a:r>
          </a:p>
        </p:txBody>
      </p:sp>
      <p:sp>
        <p:nvSpPr>
          <p:cNvPr id="51" name="Subtitle 2"/>
          <p:cNvSpPr txBox="1">
            <a:spLocks/>
          </p:cNvSpPr>
          <p:nvPr/>
        </p:nvSpPr>
        <p:spPr>
          <a:xfrm>
            <a:off x="4838346" y="3445673"/>
            <a:ext cx="1568780" cy="4677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 smtClean="0"/>
              <a:t>(1 space)</a:t>
            </a:r>
          </a:p>
        </p:txBody>
      </p:sp>
      <p:sp>
        <p:nvSpPr>
          <p:cNvPr id="57" name="Subtitle 2"/>
          <p:cNvSpPr txBox="1">
            <a:spLocks/>
          </p:cNvSpPr>
          <p:nvPr/>
        </p:nvSpPr>
        <p:spPr>
          <a:xfrm>
            <a:off x="-571150" y="6215951"/>
            <a:ext cx="9116356" cy="6420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/>
              <a:t>Non-Example</a:t>
            </a:r>
            <a:r>
              <a:rPr lang="en-US" dirty="0" smtClean="0">
                <a:solidFill>
                  <a:srgbClr val="A6A6A6"/>
                </a:solidFill>
              </a:rPr>
              <a:t>:     </a:t>
            </a:r>
            <a:r>
              <a:rPr lang="en-US" dirty="0" smtClean="0">
                <a:solidFill>
                  <a:srgbClr val="A6A6A6"/>
                </a:solidFill>
              </a:rPr>
              <a:t>381023</a:t>
            </a:r>
            <a:r>
              <a:rPr lang="en-US" dirty="0" smtClean="0">
                <a:solidFill>
                  <a:srgbClr val="A6A6A6"/>
                </a:solidFill>
              </a:rPr>
              <a:t>-2-3Great session!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6157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121</Words>
  <Application>Microsoft Macintosh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GSDMC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Speaker Evaluation</dc:title>
  <dc:creator>Jason Slowbe</dc:creator>
  <cp:lastModifiedBy>Jason Slowbe</cp:lastModifiedBy>
  <cp:revision>29</cp:revision>
  <dcterms:created xsi:type="dcterms:W3CDTF">2012-11-12T05:17:16Z</dcterms:created>
  <dcterms:modified xsi:type="dcterms:W3CDTF">2014-09-22T03:46:55Z</dcterms:modified>
</cp:coreProperties>
</file>